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8"/>
  </p:notesMasterIdLst>
  <p:sldIdLst>
    <p:sldId id="274" r:id="rId2"/>
    <p:sldId id="257" r:id="rId3"/>
    <p:sldId id="278" r:id="rId4"/>
    <p:sldId id="259" r:id="rId5"/>
    <p:sldId id="262" r:id="rId6"/>
    <p:sldId id="261" r:id="rId7"/>
    <p:sldId id="267" r:id="rId8"/>
    <p:sldId id="263" r:id="rId9"/>
    <p:sldId id="277" r:id="rId10"/>
    <p:sldId id="276" r:id="rId11"/>
    <p:sldId id="268" r:id="rId12"/>
    <p:sldId id="269" r:id="rId13"/>
    <p:sldId id="270" r:id="rId14"/>
    <p:sldId id="273" r:id="rId15"/>
    <p:sldId id="272" r:id="rId16"/>
    <p:sldId id="265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39" autoAdjust="0"/>
    <p:restoredTop sz="94660"/>
  </p:normalViewPr>
  <p:slideViewPr>
    <p:cSldViewPr>
      <p:cViewPr>
        <p:scale>
          <a:sx n="55" d="100"/>
          <a:sy n="55" d="100"/>
        </p:scale>
        <p:origin x="-1470" y="-1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CB4C45-80E5-4F92-8EB6-0DA9436BA42C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9E61D0-9A1F-40C5-92D8-E73DEF0DA4D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3050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6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872" y="5410200"/>
            <a:ext cx="8887727" cy="1200329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smtClean="0">
                <a:latin typeface="NikoshBAN" pitchFamily="2" charset="0"/>
                <a:cs typeface="NikoshBAN" pitchFamily="2" charset="0"/>
              </a:rPr>
              <a:t>WELCOME</a:t>
            </a:r>
            <a:endParaRPr lang="en-US" sz="7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73" y="152400"/>
            <a:ext cx="8887727" cy="507871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HEND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228600"/>
            <a:ext cx="8441634" cy="4800600"/>
          </a:xfrm>
          <a:prstGeom prst="rect">
            <a:avLst/>
          </a:prstGeom>
        </p:spPr>
      </p:pic>
      <p:sp>
        <p:nvSpPr>
          <p:cNvPr id="46" name="Flowchart: Terminator 45"/>
          <p:cNvSpPr/>
          <p:nvPr/>
        </p:nvSpPr>
        <p:spPr>
          <a:xfrm>
            <a:off x="304800" y="5325374"/>
            <a:ext cx="8458200" cy="9144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Hand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09600" y="5466271"/>
            <a:ext cx="7848600" cy="1143000"/>
          </a:xfrm>
          <a:prstGeom prst="rect">
            <a:avLst/>
          </a:prstGeom>
          <a:solidFill>
            <a:srgbClr val="00B050"/>
          </a:solidFill>
          <a:ln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Leg</a:t>
            </a:r>
            <a:endParaRPr lang="en-US" sz="6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152401"/>
            <a:ext cx="7543799" cy="5288435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Y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4800" y="1828800"/>
            <a:ext cx="1428750" cy="800100"/>
          </a:xfrm>
          <a:prstGeom prst="rect">
            <a:avLst/>
          </a:prstGeom>
        </p:spPr>
      </p:pic>
      <p:pic>
        <p:nvPicPr>
          <p:cNvPr id="18" name="Picture 17" descr="LEG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5478780"/>
            <a:ext cx="1038744" cy="1379220"/>
          </a:xfrm>
          <a:prstGeom prst="rect">
            <a:avLst/>
          </a:prstGeom>
        </p:spPr>
      </p:pic>
      <p:pic>
        <p:nvPicPr>
          <p:cNvPr id="20" name="Picture 19" descr="HEN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2772" y="4495800"/>
            <a:ext cx="1045028" cy="914400"/>
          </a:xfrm>
          <a:prstGeom prst="rect">
            <a:avLst/>
          </a:prstGeom>
        </p:spPr>
      </p:pic>
      <p:pic>
        <p:nvPicPr>
          <p:cNvPr id="22" name="Picture 21" descr="he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81000" y="533400"/>
            <a:ext cx="1424234" cy="1066800"/>
          </a:xfrm>
          <a:prstGeom prst="rect">
            <a:avLst/>
          </a:prstGeom>
        </p:spPr>
      </p:pic>
      <p:pic>
        <p:nvPicPr>
          <p:cNvPr id="23" name="Picture 22" descr="nose7.jpg"/>
          <p:cNvPicPr>
            <a:picLocks noChangeAspect="1"/>
          </p:cNvPicPr>
          <p:nvPr/>
        </p:nvPicPr>
        <p:blipFill>
          <a:blip r:embed="rId6" cstate="print"/>
          <a:srcRect t="22892" r="57230"/>
          <a:stretch>
            <a:fillRect/>
          </a:stretch>
        </p:blipFill>
        <p:spPr>
          <a:xfrm>
            <a:off x="497342" y="2843430"/>
            <a:ext cx="874258" cy="1576170"/>
          </a:xfrm>
          <a:prstGeom prst="rect">
            <a:avLst/>
          </a:prstGeom>
        </p:spPr>
      </p:pic>
      <p:sp>
        <p:nvSpPr>
          <p:cNvPr id="43" name="Flowchart: Terminator 42"/>
          <p:cNvSpPr/>
          <p:nvPr/>
        </p:nvSpPr>
        <p:spPr>
          <a:xfrm>
            <a:off x="5693885" y="838200"/>
            <a:ext cx="2590800" cy="609600"/>
          </a:xfrm>
          <a:prstGeom prst="flowChartTerminator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Head</a:t>
            </a:r>
          </a:p>
        </p:txBody>
      </p:sp>
      <p:sp>
        <p:nvSpPr>
          <p:cNvPr id="44" name="Flowchart: Terminator 43"/>
          <p:cNvSpPr/>
          <p:nvPr/>
        </p:nvSpPr>
        <p:spPr>
          <a:xfrm>
            <a:off x="5715000" y="2057400"/>
            <a:ext cx="2590800" cy="609600"/>
          </a:xfrm>
          <a:prstGeom prst="flowChartTerminator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Eye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Flowchart: Terminator 44"/>
          <p:cNvSpPr/>
          <p:nvPr/>
        </p:nvSpPr>
        <p:spPr>
          <a:xfrm>
            <a:off x="5715000" y="3581400"/>
            <a:ext cx="2590800" cy="609600"/>
          </a:xfrm>
          <a:prstGeom prst="flowChartTerminator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Nose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Flowchart: Terminator 45"/>
          <p:cNvSpPr/>
          <p:nvPr/>
        </p:nvSpPr>
        <p:spPr>
          <a:xfrm>
            <a:off x="5715000" y="4724400"/>
            <a:ext cx="2590800" cy="609600"/>
          </a:xfrm>
          <a:prstGeom prst="flowChartTerminator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Hand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Flowchart: Terminator 46"/>
          <p:cNvSpPr/>
          <p:nvPr/>
        </p:nvSpPr>
        <p:spPr>
          <a:xfrm>
            <a:off x="5715000" y="5943600"/>
            <a:ext cx="2590800" cy="609600"/>
          </a:xfrm>
          <a:prstGeom prst="flowChartTerminator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Leg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1447800" y="1066800"/>
            <a:ext cx="4191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ight Arrow 59"/>
          <p:cNvSpPr/>
          <p:nvPr/>
        </p:nvSpPr>
        <p:spPr>
          <a:xfrm flipV="1">
            <a:off x="1828800" y="2286000"/>
            <a:ext cx="38100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ight Arrow 60"/>
          <p:cNvSpPr/>
          <p:nvPr/>
        </p:nvSpPr>
        <p:spPr>
          <a:xfrm flipV="1">
            <a:off x="1371600" y="3840480"/>
            <a:ext cx="44196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ight Arrow 61"/>
          <p:cNvSpPr/>
          <p:nvPr/>
        </p:nvSpPr>
        <p:spPr>
          <a:xfrm>
            <a:off x="990600" y="4953000"/>
            <a:ext cx="4648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ight Arrow 62"/>
          <p:cNvSpPr/>
          <p:nvPr/>
        </p:nvSpPr>
        <p:spPr>
          <a:xfrm flipV="1">
            <a:off x="1447800" y="6294119"/>
            <a:ext cx="4267200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  <p:bldP spid="59" grpId="0" animBg="1"/>
      <p:bldP spid="60" grpId="0" animBg="1"/>
      <p:bldP spid="61" grpId="0" animBg="1"/>
      <p:bldP spid="62" grpId="0" animBg="1"/>
      <p:bldP spid="6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274638"/>
            <a:ext cx="5334000" cy="1143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en-US" sz="6000" dirty="0" smtClean="0">
                <a:solidFill>
                  <a:schemeClr val="accent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Group works</a:t>
            </a:r>
            <a:endParaRPr lang="en-US" sz="6000" dirty="0">
              <a:solidFill>
                <a:schemeClr val="accent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body.jpg"/>
          <p:cNvPicPr>
            <a:picLocks noChangeAspect="1"/>
          </p:cNvPicPr>
          <p:nvPr/>
        </p:nvPicPr>
        <p:blipFill>
          <a:blip r:embed="rId3" cstate="print"/>
          <a:srcRect l="39245" t="21510" r="38113" b="16952"/>
          <a:stretch>
            <a:fillRect/>
          </a:stretch>
        </p:blipFill>
        <p:spPr>
          <a:xfrm>
            <a:off x="3352800" y="1905000"/>
            <a:ext cx="1143000" cy="4114800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4191000" y="2209800"/>
            <a:ext cx="1828800" cy="609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H="1">
            <a:off x="2438400" y="2514600"/>
            <a:ext cx="1447800" cy="8382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038600" y="3787966"/>
            <a:ext cx="16002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3962400" y="2667000"/>
            <a:ext cx="2057400" cy="9144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2514600" y="4953000"/>
            <a:ext cx="1066800" cy="685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grpSp>
        <p:nvGrpSpPr>
          <p:cNvPr id="3" name="Group 20"/>
          <p:cNvGrpSpPr/>
          <p:nvPr/>
        </p:nvGrpSpPr>
        <p:grpSpPr>
          <a:xfrm>
            <a:off x="685800" y="2667000"/>
            <a:ext cx="7315200" cy="3124200"/>
            <a:chOff x="685800" y="2667000"/>
            <a:chExt cx="7315200" cy="3124200"/>
          </a:xfrm>
          <a:solidFill>
            <a:srgbClr val="92D050"/>
          </a:solidFill>
        </p:grpSpPr>
        <p:sp>
          <p:nvSpPr>
            <p:cNvPr id="16" name="Flowchart: Terminator 15"/>
            <p:cNvSpPr/>
            <p:nvPr/>
          </p:nvSpPr>
          <p:spPr>
            <a:xfrm>
              <a:off x="6172200" y="2667000"/>
              <a:ext cx="1828800" cy="304800"/>
            </a:xfrm>
            <a:prstGeom prst="flowChartTerminator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Terminator 16"/>
            <p:cNvSpPr/>
            <p:nvPr/>
          </p:nvSpPr>
          <p:spPr>
            <a:xfrm>
              <a:off x="685800" y="3200400"/>
              <a:ext cx="1828800" cy="304800"/>
            </a:xfrm>
            <a:prstGeom prst="flowChartTerminator">
              <a:avLst/>
            </a:prstGeom>
            <a:solidFill>
              <a:srgbClr val="00B0F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Terminator 17"/>
            <p:cNvSpPr/>
            <p:nvPr/>
          </p:nvSpPr>
          <p:spPr>
            <a:xfrm>
              <a:off x="685800" y="5486400"/>
              <a:ext cx="1828800" cy="304800"/>
            </a:xfrm>
            <a:prstGeom prst="flowChartTerminator">
              <a:avLst/>
            </a:prstGeom>
            <a:solidFill>
              <a:schemeClr val="accent6">
                <a:lumMod val="75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Terminator 18"/>
            <p:cNvSpPr/>
            <p:nvPr/>
          </p:nvSpPr>
          <p:spPr>
            <a:xfrm>
              <a:off x="6019800" y="3429000"/>
              <a:ext cx="1828800" cy="304800"/>
            </a:xfrm>
            <a:prstGeom prst="flowChartTerminator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Terminator 19"/>
            <p:cNvSpPr/>
            <p:nvPr/>
          </p:nvSpPr>
          <p:spPr>
            <a:xfrm>
              <a:off x="5638800" y="4648200"/>
              <a:ext cx="1828800" cy="304800"/>
            </a:xfrm>
            <a:prstGeom prst="flowChartTerminator">
              <a:avLst/>
            </a:prstGeom>
            <a:solidFill>
              <a:srgbClr val="7030A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8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2400" y="1295400"/>
            <a:ext cx="8458200" cy="313932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Game: </a:t>
            </a:r>
            <a:r>
              <a:rPr lang="en-US" sz="6600" dirty="0" err="1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Symon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says  -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Touch</a:t>
            </a:r>
            <a:r>
              <a:rPr lang="bn-BD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your…(</a:t>
            </a:r>
            <a:r>
              <a:rPr lang="en-US" sz="6600" dirty="0" smtClean="0">
                <a:solidFill>
                  <a:schemeClr val="accent4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head /nose/eye/hand/leg)</a:t>
            </a:r>
            <a:endParaRPr lang="en-US" sz="6600" dirty="0">
              <a:solidFill>
                <a:schemeClr val="accent4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EYE.jpg"/>
          <p:cNvPicPr>
            <a:picLocks noChangeAspect="1"/>
          </p:cNvPicPr>
          <p:nvPr/>
        </p:nvPicPr>
        <p:blipFill>
          <a:blip r:embed="rId2" cstate="print"/>
          <a:srcRect r="9333"/>
          <a:stretch>
            <a:fillRect/>
          </a:stretch>
        </p:blipFill>
        <p:spPr>
          <a:xfrm>
            <a:off x="381000" y="4724400"/>
            <a:ext cx="1295400" cy="800100"/>
          </a:xfrm>
          <a:prstGeom prst="rect">
            <a:avLst/>
          </a:prstGeom>
        </p:spPr>
      </p:pic>
      <p:pic>
        <p:nvPicPr>
          <p:cNvPr id="18" name="Picture 17" descr="LEG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2964180"/>
            <a:ext cx="1038744" cy="1379220"/>
          </a:xfrm>
          <a:prstGeom prst="rect">
            <a:avLst/>
          </a:prstGeom>
        </p:spPr>
      </p:pic>
      <p:pic>
        <p:nvPicPr>
          <p:cNvPr id="20" name="Picture 19" descr="HEND2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04800" y="1905000"/>
            <a:ext cx="1045028" cy="914400"/>
          </a:xfrm>
          <a:prstGeom prst="rect">
            <a:avLst/>
          </a:prstGeom>
        </p:spPr>
      </p:pic>
      <p:pic>
        <p:nvPicPr>
          <p:cNvPr id="22" name="Picture 21" descr="head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404566" y="5638800"/>
            <a:ext cx="1424234" cy="1066800"/>
          </a:xfrm>
          <a:prstGeom prst="rect">
            <a:avLst/>
          </a:prstGeom>
        </p:spPr>
      </p:pic>
      <p:pic>
        <p:nvPicPr>
          <p:cNvPr id="23" name="Picture 22" descr="nose7.jpg"/>
          <p:cNvPicPr>
            <a:picLocks noChangeAspect="1"/>
          </p:cNvPicPr>
          <p:nvPr/>
        </p:nvPicPr>
        <p:blipFill>
          <a:blip r:embed="rId6" cstate="print"/>
          <a:srcRect r="46667"/>
          <a:stretch>
            <a:fillRect/>
          </a:stretch>
        </p:blipFill>
        <p:spPr>
          <a:xfrm>
            <a:off x="533400" y="457200"/>
            <a:ext cx="609600" cy="1143000"/>
          </a:xfrm>
          <a:prstGeom prst="rect">
            <a:avLst/>
          </a:prstGeom>
        </p:spPr>
      </p:pic>
      <p:sp>
        <p:nvSpPr>
          <p:cNvPr id="43" name="Flowchart: Terminator 42"/>
          <p:cNvSpPr/>
          <p:nvPr/>
        </p:nvSpPr>
        <p:spPr>
          <a:xfrm>
            <a:off x="5693885" y="838200"/>
            <a:ext cx="2590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Head</a:t>
            </a:r>
          </a:p>
        </p:txBody>
      </p:sp>
      <p:sp>
        <p:nvSpPr>
          <p:cNvPr id="44" name="Flowchart: Terminator 43"/>
          <p:cNvSpPr/>
          <p:nvPr/>
        </p:nvSpPr>
        <p:spPr>
          <a:xfrm>
            <a:off x="5715000" y="2057400"/>
            <a:ext cx="2590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Eye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5" name="Flowchart: Terminator 44"/>
          <p:cNvSpPr/>
          <p:nvPr/>
        </p:nvSpPr>
        <p:spPr>
          <a:xfrm>
            <a:off x="5715000" y="3200400"/>
            <a:ext cx="2590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Nose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Flowchart: Terminator 45"/>
          <p:cNvSpPr/>
          <p:nvPr/>
        </p:nvSpPr>
        <p:spPr>
          <a:xfrm>
            <a:off x="5867400" y="4572000"/>
            <a:ext cx="2590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Hand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7" name="Flowchart: Terminator 46"/>
          <p:cNvSpPr/>
          <p:nvPr/>
        </p:nvSpPr>
        <p:spPr>
          <a:xfrm>
            <a:off x="5867400" y="5638800"/>
            <a:ext cx="2590800" cy="609600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Leg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914400" y="1295400"/>
            <a:ext cx="48006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828800" y="2362200"/>
            <a:ext cx="4114800" cy="2590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1828800" y="3657600"/>
            <a:ext cx="4038600" cy="2209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1905000" y="2438400"/>
            <a:ext cx="3810000" cy="2514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600200" y="1295400"/>
            <a:ext cx="4093685" cy="4572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900" decel="100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0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800" decel="100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800" decel="100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800" decel="100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44" grpId="0" animBg="1"/>
      <p:bldP spid="45" grpId="0" animBg="1"/>
      <p:bldP spid="46" grpId="0" animBg="1"/>
      <p:bldP spid="4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GAZIPURPTI\Desktop\HOSNEARA\picture\jorn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95400" y="685800"/>
            <a:ext cx="6400800" cy="5549154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2057400" y="4876800"/>
            <a:ext cx="3886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6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Thanks</a:t>
            </a:r>
            <a:endParaRPr lang="en-US" sz="96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533400"/>
            <a:ext cx="8610600" cy="769441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PRESENT BY</a:t>
            </a:r>
            <a:endParaRPr lang="en-US" sz="4400" b="1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1981200"/>
            <a:ext cx="8763000" cy="2554545"/>
          </a:xfrm>
          <a:prstGeom prst="rect">
            <a:avLst/>
          </a:prstGeo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Mohammad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Mohasin</a:t>
            </a:r>
            <a:r>
              <a:rPr lang="en-US" sz="44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400" b="1" dirty="0" err="1" smtClean="0">
                <a:latin typeface="NikoshBAN" pitchFamily="2" charset="0"/>
                <a:cs typeface="NikoshBAN" pitchFamily="2" charset="0"/>
              </a:rPr>
              <a:t>hossain</a:t>
            </a:r>
            <a:endParaRPr lang="en-US" sz="44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en-US" sz="4000" b="1" dirty="0" smtClean="0">
                <a:latin typeface="NikoshBAN" pitchFamily="2" charset="0"/>
                <a:cs typeface="NikoshBAN" pitchFamily="2" charset="0"/>
              </a:rPr>
              <a:t>Assistant Teacher</a:t>
            </a:r>
          </a:p>
          <a:p>
            <a:r>
              <a:rPr lang="en-US" sz="3600" dirty="0" err="1">
                <a:latin typeface="NikoshBAN" pitchFamily="2" charset="0"/>
                <a:cs typeface="NikoshBAN" pitchFamily="2" charset="0"/>
              </a:rPr>
              <a:t>Chapulia</a:t>
            </a:r>
            <a:r>
              <a:rPr lang="en-US" sz="3600" dirty="0">
                <a:latin typeface="NikoshBAN" pitchFamily="2" charset="0"/>
                <a:cs typeface="NikoshBAN" pitchFamily="2" charset="0"/>
              </a:rPr>
              <a:t> Model Govt. Primary School</a:t>
            </a:r>
          </a:p>
          <a:p>
            <a:endParaRPr lang="en-US" sz="40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5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381000"/>
            <a:ext cx="7772400" cy="1470025"/>
          </a:xfr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en-US" b="1" dirty="0"/>
              <a:t>Lesson identify</a:t>
            </a:r>
            <a:br>
              <a:rPr lang="en-US" b="1" dirty="0"/>
            </a:br>
            <a:r>
              <a:rPr lang="bn-BD" dirty="0" smtClean="0"/>
              <a:t>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981200"/>
            <a:ext cx="7772400" cy="3657600"/>
          </a:xfrm>
          <a:solidFill>
            <a:srgbClr val="00B050"/>
          </a:solidFill>
          <a:ln w="57150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Subject: English</a:t>
            </a:r>
          </a:p>
          <a:p>
            <a:pPr algn="l"/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Class: Two</a:t>
            </a:r>
          </a:p>
          <a:p>
            <a:pPr algn="l"/>
            <a:r>
              <a:rPr lang="bn-BD" sz="4000" dirty="0" smtClean="0">
                <a:solidFill>
                  <a:schemeClr val="tx1"/>
                </a:solidFill>
              </a:rPr>
              <a:t>Unit:11, Lesson :1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Parts  of the body.</a:t>
            </a:r>
          </a:p>
          <a:p>
            <a:pPr algn="l"/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(</a:t>
            </a:r>
            <a:r>
              <a:rPr lang="en-US" b="1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Head,Nose,Hand,Eye</a:t>
            </a:r>
            <a:r>
              <a:rPr lang="en-US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, Leg)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7439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09600" y="1066800"/>
            <a:ext cx="8001000" cy="92333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Learning out come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2400" y="2819400"/>
            <a:ext cx="8839200" cy="2677656"/>
          </a:xfrm>
          <a:prstGeom prst="rect">
            <a:avLst/>
          </a:prstGeom>
          <a:solidFill>
            <a:srgbClr val="00B05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Students will be able to-</a:t>
            </a:r>
          </a:p>
          <a:p>
            <a:r>
              <a:rPr lang="en-US" sz="4800" b="1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Ask and answer questions about familiar object</a:t>
            </a:r>
            <a:r>
              <a:rPr lang="en-US" sz="2400" dirty="0" smtClean="0">
                <a:solidFill>
                  <a:schemeClr val="tx2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endParaRPr lang="en-US" sz="2400" dirty="0">
              <a:solidFill>
                <a:schemeClr val="tx2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body2.jpg"/>
          <p:cNvPicPr>
            <a:picLocks noChangeAspect="1"/>
          </p:cNvPicPr>
          <p:nvPr/>
        </p:nvPicPr>
        <p:blipFill>
          <a:blip r:embed="rId2" cstate="print"/>
          <a:srcRect t="15333"/>
          <a:stretch>
            <a:fillRect/>
          </a:stretch>
        </p:blipFill>
        <p:spPr>
          <a:xfrm>
            <a:off x="1371600" y="457200"/>
            <a:ext cx="6705600" cy="5677408"/>
          </a:xfrm>
          <a:prstGeom prst="rect">
            <a:avLst/>
          </a:prstGeom>
          <a:solidFill>
            <a:srgbClr val="00B050"/>
          </a:solidFill>
          <a:ln w="76200">
            <a:solidFill>
              <a:schemeClr val="tx1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Declaration</a:t>
            </a:r>
            <a:r>
              <a:rPr lang="en-US" sz="4800" b="1" dirty="0" smtClean="0">
                <a:latin typeface="NikoshBAN" pitchFamily="2" charset="0"/>
                <a:cs typeface="NikoshBAN" pitchFamily="2" charset="0"/>
              </a:rPr>
              <a:t> of the lesson</a:t>
            </a:r>
            <a:endParaRPr lang="en-US" sz="4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Diamond 7"/>
          <p:cNvSpPr/>
          <p:nvPr/>
        </p:nvSpPr>
        <p:spPr>
          <a:xfrm>
            <a:off x="381000" y="1600200"/>
            <a:ext cx="8382000" cy="4876800"/>
          </a:xfrm>
          <a:prstGeom prst="diamond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60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47800" y="3581401"/>
            <a:ext cx="7239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Parts of the body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/>
          <p:cNvSpPr txBox="1"/>
          <p:nvPr/>
        </p:nvSpPr>
        <p:spPr>
          <a:xfrm>
            <a:off x="533400" y="5867400"/>
            <a:ext cx="7467600" cy="707886"/>
          </a:xfrm>
          <a:prstGeom prst="rect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Finger</a:t>
            </a:r>
            <a:endParaRPr lang="en-US" sz="4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384134"/>
            <a:ext cx="7467600" cy="544732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16"/>
          <p:cNvSpPr/>
          <p:nvPr/>
        </p:nvSpPr>
        <p:spPr>
          <a:xfrm>
            <a:off x="0" y="5830019"/>
            <a:ext cx="8915400" cy="1027981"/>
          </a:xfrm>
          <a:prstGeom prst="flowChartProcess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latin typeface="NikoshBAN" pitchFamily="2" charset="0"/>
                <a:cs typeface="NikoshBAN" pitchFamily="2" charset="0"/>
              </a:rPr>
              <a:t>Hair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0"/>
            <a:ext cx="7620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ight Arrow 2"/>
          <p:cNvSpPr/>
          <p:nvPr/>
        </p:nvSpPr>
        <p:spPr>
          <a:xfrm>
            <a:off x="3276600" y="2362200"/>
            <a:ext cx="2286000" cy="76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04800" y="5715000"/>
            <a:ext cx="8305800" cy="769441"/>
          </a:xfrm>
          <a:prstGeom prst="rect">
            <a:avLst/>
          </a:prstGeom>
          <a:solidFill>
            <a:srgbClr val="00B050"/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Teeth</a:t>
            </a:r>
            <a:endParaRPr lang="en-US" sz="4400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80999"/>
            <a:ext cx="8305800" cy="5256877"/>
          </a:xfrm>
          <a:prstGeom prst="rect">
            <a:avLst/>
          </a:prstGeom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630</TotalTime>
  <Words>92</Words>
  <Application>Microsoft Office PowerPoint</Application>
  <PresentationFormat>On-screen Show (4:3)</PresentationFormat>
  <Paragraphs>34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PowerPoint Presentation</vt:lpstr>
      <vt:lpstr>Lesson identify  </vt:lpstr>
      <vt:lpstr>PowerPoint Presentation</vt:lpstr>
      <vt:lpstr>PowerPoint Presentation</vt:lpstr>
      <vt:lpstr>Declaration of the lesson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Group works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GAZIPURPTI</dc:creator>
  <cp:lastModifiedBy>my</cp:lastModifiedBy>
  <cp:revision>100</cp:revision>
  <dcterms:created xsi:type="dcterms:W3CDTF">2006-08-16T00:00:00Z</dcterms:created>
  <dcterms:modified xsi:type="dcterms:W3CDTF">2021-01-05T11:32:54Z</dcterms:modified>
</cp:coreProperties>
</file>