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8D071-06DF-4C6E-B25D-35B6B220D0F4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30784BAF-3824-4231-9B96-8CA2A4D9B397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rtl="0"/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বিসমিল্লাহির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রহমানির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রাহিম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0C1F9C3-52FD-4112-B147-F1D9D4E0B2C4}" type="parTrans" cxnId="{E770E8CC-C91D-4D67-B60A-1993EB46F987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F1F7DE5-EBED-4934-888F-29659F3EF5D4}" type="sibTrans" cxnId="{E770E8CC-C91D-4D67-B60A-1993EB46F987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3E0E4CE-32EC-4635-9D38-E4B7490C5369}" type="pres">
      <dgm:prSet presAssocID="{EE58D071-06DF-4C6E-B25D-35B6B220D0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03F45-1967-41ED-BBD8-0EF272ED37FF}" type="pres">
      <dgm:prSet presAssocID="{30784BAF-3824-4231-9B96-8CA2A4D9B3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F82F7-1529-4E3D-A0D6-27EDA222AD69}" type="presOf" srcId="{30784BAF-3824-4231-9B96-8CA2A4D9B397}" destId="{DFE03F45-1967-41ED-BBD8-0EF272ED37FF}" srcOrd="0" destOrd="0" presId="urn:microsoft.com/office/officeart/2005/8/layout/vList2"/>
    <dgm:cxn modelId="{E770E8CC-C91D-4D67-B60A-1993EB46F987}" srcId="{EE58D071-06DF-4C6E-B25D-35B6B220D0F4}" destId="{30784BAF-3824-4231-9B96-8CA2A4D9B397}" srcOrd="0" destOrd="0" parTransId="{30C1F9C3-52FD-4112-B147-F1D9D4E0B2C4}" sibTransId="{6F1F7DE5-EBED-4934-888F-29659F3EF5D4}"/>
    <dgm:cxn modelId="{8C3620CB-3521-4D3B-8343-53B836B597DD}" type="presOf" srcId="{EE58D071-06DF-4C6E-B25D-35B6B220D0F4}" destId="{B3E0E4CE-32EC-4635-9D38-E4B7490C5369}" srcOrd="0" destOrd="0" presId="urn:microsoft.com/office/officeart/2005/8/layout/vList2"/>
    <dgm:cxn modelId="{9D92CA04-49BA-4139-AB13-BF0839B1CED2}" type="presParOf" srcId="{B3E0E4CE-32EC-4635-9D38-E4B7490C5369}" destId="{DFE03F45-1967-41ED-BBD8-0EF272ED37FF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8455F-EC65-4136-8D7B-58D07BC36211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3660-1BBA-4898-9DF7-A457923BE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873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FA75ACB-956A-4590-9733-E1E1FD75AFB4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Diagram 6"/>
          <p:cNvGraphicFramePr/>
          <p:nvPr/>
        </p:nvGraphicFramePr>
        <p:xfrm>
          <a:off x="152400" y="152400"/>
          <a:ext cx="3429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6019800" y="228600"/>
            <a:ext cx="2514600" cy="990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স্বাগতম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urjoy\Desktop\Durjo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5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304800" y="3276600"/>
            <a:ext cx="2667000" cy="1981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সঠিক</a:t>
            </a:r>
            <a:r>
              <a:rPr lang="en-GB" dirty="0"/>
              <a:t> </a:t>
            </a:r>
            <a:r>
              <a:rPr lang="en-GB" dirty="0" err="1"/>
              <a:t>তথ্য</a:t>
            </a:r>
            <a:r>
              <a:rPr lang="en-GB" dirty="0"/>
              <a:t> </a:t>
            </a:r>
            <a:r>
              <a:rPr lang="en-GB" dirty="0" err="1"/>
              <a:t>দিয়ে</a:t>
            </a:r>
            <a:r>
              <a:rPr lang="en-GB" dirty="0"/>
              <a:t> </a:t>
            </a:r>
            <a:r>
              <a:rPr lang="en-GB" dirty="0" err="1"/>
              <a:t>ফরম</a:t>
            </a:r>
            <a:r>
              <a:rPr lang="en-GB" dirty="0"/>
              <a:t> </a:t>
            </a:r>
            <a:r>
              <a:rPr lang="en-GB" dirty="0" err="1"/>
              <a:t>টি</a:t>
            </a:r>
            <a:r>
              <a:rPr lang="en-GB" dirty="0"/>
              <a:t> </a:t>
            </a:r>
            <a:r>
              <a:rPr lang="en-GB" dirty="0" err="1"/>
              <a:t>পূরন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।</a:t>
            </a:r>
          </a:p>
        </p:txBody>
      </p:sp>
      <p:cxnSp>
        <p:nvCxnSpPr>
          <p:cNvPr id="4" name="Elbow Connector 3"/>
          <p:cNvCxnSpPr>
            <a:stCxn id="2" idx="3"/>
          </p:cNvCxnSpPr>
          <p:nvPr/>
        </p:nvCxnSpPr>
        <p:spPr>
          <a:xfrm>
            <a:off x="2971800" y="4267200"/>
            <a:ext cx="3505200" cy="9144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04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urjoy\Desktop\Durjoy\ScreenShot2018-09-14at1.27.20PM-5b9c297146e0fb0024275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6356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2362200"/>
            <a:ext cx="2895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সঠিক</a:t>
            </a:r>
            <a:r>
              <a:rPr lang="en-GB" dirty="0"/>
              <a:t> </a:t>
            </a:r>
            <a:r>
              <a:rPr lang="en-GB" dirty="0" err="1"/>
              <a:t>মোবাইল</a:t>
            </a:r>
            <a:r>
              <a:rPr lang="en-GB" dirty="0"/>
              <a:t> </a:t>
            </a:r>
            <a:r>
              <a:rPr lang="en-GB" dirty="0" err="1"/>
              <a:t>নম্বর</a:t>
            </a:r>
            <a:r>
              <a:rPr lang="en-GB" dirty="0"/>
              <a:t> </a:t>
            </a:r>
            <a:r>
              <a:rPr lang="en-GB" dirty="0" err="1"/>
              <a:t>দিয়ে</a:t>
            </a:r>
            <a:r>
              <a:rPr lang="en-GB" dirty="0"/>
              <a:t>  </a:t>
            </a:r>
          </a:p>
          <a:p>
            <a:pPr algn="ctr">
              <a:defRPr/>
            </a:pPr>
            <a:r>
              <a:rPr lang="en-GB" dirty="0"/>
              <a:t>NEXT </a:t>
            </a:r>
            <a:r>
              <a:rPr lang="en-GB" dirty="0" err="1"/>
              <a:t>ক্লিক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।</a:t>
            </a:r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2819400" y="3581400"/>
            <a:ext cx="1219200" cy="2286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1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urjoy\Desktop\Durjoy\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8" y="2514600"/>
            <a:ext cx="88423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1447800" y="152400"/>
            <a:ext cx="5562600" cy="1981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4038600" y="2209800"/>
            <a:ext cx="52387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1600200" y="381000"/>
            <a:ext cx="5181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400">
                <a:solidFill>
                  <a:schemeClr val="bg1"/>
                </a:solidFill>
              </a:rPr>
              <a:t>ইমেইল  আইডি  তৈরী সম্পন্ন।</a:t>
            </a:r>
          </a:p>
        </p:txBody>
      </p:sp>
    </p:spTree>
    <p:extLst>
      <p:ext uri="{BB962C8B-B14F-4D97-AF65-F5344CB8AC3E}">
        <p14:creationId xmlns:p14="http://schemas.microsoft.com/office/powerpoint/2010/main" xmlns="" val="34499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rjoy\Desktop\Durjoy\mail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04799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ইমেইল</a:t>
            </a:r>
            <a:r>
              <a:rPr lang="en-GB" sz="6000" dirty="0" smtClean="0"/>
              <a:t> </a:t>
            </a:r>
            <a:r>
              <a:rPr lang="en-GB" sz="6000" dirty="0" err="1" smtClean="0"/>
              <a:t>সেন্ড</a:t>
            </a:r>
            <a:r>
              <a:rPr lang="en-GB" sz="6000" dirty="0" smtClean="0"/>
              <a:t> </a:t>
            </a:r>
            <a:r>
              <a:rPr lang="en-GB" sz="6000" dirty="0" err="1" smtClean="0"/>
              <a:t>প্রক্রিয়া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xmlns="" val="42437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urjoy\Desktop\Durjoy\88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1390650"/>
            <a:ext cx="9199563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4263" y="0"/>
            <a:ext cx="396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5029200" y="1905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</a:rPr>
              <a:t>2. TO তে যার কাছে ইমেইল পাঠাবে তার ঠিকানা লিখতে হবে। </a:t>
            </a:r>
          </a:p>
        </p:txBody>
      </p:sp>
      <p:cxnSp>
        <p:nvCxnSpPr>
          <p:cNvPr id="5" name="Elbow Connector 4"/>
          <p:cNvCxnSpPr>
            <a:stCxn id="2" idx="2"/>
          </p:cNvCxnSpPr>
          <p:nvPr/>
        </p:nvCxnSpPr>
        <p:spPr>
          <a:xfrm rot="5400000">
            <a:off x="5457032" y="1096168"/>
            <a:ext cx="1295400" cy="1541463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144463"/>
            <a:ext cx="3429000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723106" y="913607"/>
            <a:ext cx="992187" cy="914400"/>
          </a:xfrm>
          <a:prstGeom prst="bentConnector3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762000" y="2286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1. প্রথমে Compose এ  ক্লিক করতে হবে।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5203825"/>
            <a:ext cx="33528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>
            <a:off x="2895600" y="5572125"/>
            <a:ext cx="1998663" cy="90487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581025" y="5203825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3. সবশেষে SEND  এ ক্লিক করবো। </a:t>
            </a:r>
          </a:p>
        </p:txBody>
      </p:sp>
    </p:spTree>
    <p:extLst>
      <p:ext uri="{BB962C8B-B14F-4D97-AF65-F5344CB8AC3E}">
        <p14:creationId xmlns:p14="http://schemas.microsoft.com/office/powerpoint/2010/main" xmlns="" val="18538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14400" y="1524000"/>
            <a:ext cx="739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6000" b="1">
                <a:solidFill>
                  <a:srgbClr val="FF0000"/>
                </a:solidFill>
              </a:rPr>
              <a:t>ইমেইল  রিসেভ/ গ্রহন</a:t>
            </a:r>
          </a:p>
        </p:txBody>
      </p:sp>
      <p:pic>
        <p:nvPicPr>
          <p:cNvPr id="15363" name="Picture 2" descr="C:\Users\Durjoy\Desktop\Durjoy\5c9ce0e02400007b000435c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62338"/>
            <a:ext cx="44196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63477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urjoy\Desktop\Durjoy\fggf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16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09800" y="1600200"/>
            <a:ext cx="533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286000" y="1839913"/>
            <a:ext cx="693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যেকোন ব্রাউজার থেকে জি মেইল  প্রবেশ করতে হবে।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342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Elbow Connector 5"/>
          <p:cNvCxnSpPr/>
          <p:nvPr/>
        </p:nvCxnSpPr>
        <p:spPr>
          <a:xfrm>
            <a:off x="2971800" y="4648200"/>
            <a:ext cx="2971800" cy="4572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57200" y="297180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এর পরে ইমেইল আইডি সঠিক ভাবে লিখে Next কিক্ল করে লগ ইন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193250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urjoy\Desktop\Durjoy\reciver 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6773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0"/>
            <a:ext cx="655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3848100" y="1866900"/>
            <a:ext cx="1447800" cy="4572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990600" y="1524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সবশেষ ইমেইলটি সব সময় উপরের দিকে থাকে , সেন্ডারের নামের উপর / সাবজেক্ট এর উপর কিক্ল করলেই মেইল টি ওপেন হবে।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30055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urjoy\Downloads\Screenshot_2019-12-02 Test Mail - durjoyonline gmail com - 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239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18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533400"/>
            <a:ext cx="38683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একক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459" name="Picture 2" descr="C:\Users\Durjoy\Desktop\Durjoy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9225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0" y="4724400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/>
              <a:t>ইমেইল কি?</a:t>
            </a:r>
          </a:p>
        </p:txBody>
      </p:sp>
    </p:spTree>
    <p:extLst>
      <p:ext uri="{BB962C8B-B14F-4D97-AF65-F5344CB8AC3E}">
        <p14:creationId xmlns:p14="http://schemas.microsoft.com/office/powerpoint/2010/main" xmlns="" val="9993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7" y="1600200"/>
            <a:ext cx="8526463" cy="479583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381000"/>
            <a:ext cx="7239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6600">
                <a:solidFill>
                  <a:srgbClr val="FF0000"/>
                </a:solidFill>
              </a:rPr>
              <a:t>পরিচিতি</a:t>
            </a:r>
          </a:p>
        </p:txBody>
      </p:sp>
      <p:pic>
        <p:nvPicPr>
          <p:cNvPr id="4" name="Picture 3" descr="IMG_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352800"/>
            <a:ext cx="1219200" cy="121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219200" y="34290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আকন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মো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ইমরান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আলী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4038600"/>
            <a:ext cx="2590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কম্পিউটার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ডেমোনেস্ট্রেটর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572000"/>
            <a:ext cx="4800600" cy="533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আগৈলঝাড়া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শ্রীমতী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মাতৃমঙ্গল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বালিকা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মাধ্যমিক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বিদ্যালয়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257800"/>
            <a:ext cx="3810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আগৈলঝাড়া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বরিশাল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মোবাইল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01716217370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4864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ই-</a:t>
            </a:r>
            <a:r>
              <a:rPr lang="en-US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মেইল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‍akonmdemranali@gmail.com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77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 bwMode="auto">
          <a:xfrm>
            <a:off x="2667000" y="351692"/>
            <a:ext cx="342888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2" descr="C:\Users\Durjoy\Desktop\Durjoy\Difference-Between-Email-and-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552575"/>
            <a:ext cx="35814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181600"/>
            <a:ext cx="8153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762000" y="5410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0000"/>
                </a:solidFill>
              </a:rPr>
              <a:t>ইমেইল পাঠানো প্রক্রিয়া বর্ননা কর</a:t>
            </a:r>
            <a:r>
              <a: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20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>
            <a:extLst>
              <a:ext uri="{FF2B5EF4-FFF2-40B4-BE49-F238E27FC236}"/>
            </a:extLst>
          </p:cNvPr>
          <p:cNvSpPr/>
          <p:nvPr/>
        </p:nvSpPr>
        <p:spPr bwMode="auto">
          <a:xfrm>
            <a:off x="685800" y="1600200"/>
            <a:ext cx="7010400" cy="10064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rgbClr val="00B050"/>
                </a:solidFill>
              </a:rPr>
              <a:t>ইমেইল</a:t>
            </a:r>
            <a:r>
              <a:rPr lang="en-GB" sz="4000" dirty="0">
                <a:solidFill>
                  <a:srgbClr val="00B050"/>
                </a:solidFill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</a:rPr>
              <a:t> ?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/>
            </a:extLst>
          </p:cNvPr>
          <p:cNvSpPr/>
          <p:nvPr/>
        </p:nvSpPr>
        <p:spPr bwMode="auto">
          <a:xfrm>
            <a:off x="1674813" y="2971800"/>
            <a:ext cx="7010400" cy="77946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b="1" dirty="0" err="1">
                <a:solidFill>
                  <a:srgbClr val="00B050"/>
                </a:solidFill>
              </a:rPr>
              <a:t>ইমেইল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পাঠানো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প্রক্রিয়া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বর্ননা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কর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Flowchart: Alternate Process 17">
            <a:extLst>
              <a:ext uri="{FF2B5EF4-FFF2-40B4-BE49-F238E27FC236}"/>
            </a:extLst>
          </p:cNvPr>
          <p:cNvSpPr/>
          <p:nvPr/>
        </p:nvSpPr>
        <p:spPr bwMode="auto">
          <a:xfrm>
            <a:off x="2133600" y="4267200"/>
            <a:ext cx="7010400" cy="79851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b="1" dirty="0" err="1">
                <a:solidFill>
                  <a:srgbClr val="00B050"/>
                </a:solidFill>
              </a:rPr>
              <a:t>ইমেইল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গ্রহনের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প্রক্রিয়া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বর্ননা</a:t>
            </a:r>
            <a:r>
              <a:rPr lang="en-GB" sz="3200" b="1" dirty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কর</a:t>
            </a:r>
            <a:r>
              <a:rPr lang="en-GB" sz="3200" b="1" dirty="0">
                <a:solidFill>
                  <a:srgbClr val="00B050"/>
                </a:solidFill>
              </a:rPr>
              <a:t>।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133600" y="277813"/>
            <a:ext cx="4114800" cy="132238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xmlns="" val="34433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2058988" y="304800"/>
            <a:ext cx="5103812" cy="120015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4" name="Picture 9" descr="C:\Users\Durjoy\Desktop\Durjoy\102319_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600200"/>
            <a:ext cx="47545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334000"/>
            <a:ext cx="777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GB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এ্যাকাউন্ড</a:t>
            </a:r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5201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20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2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Durjoy\Desktop\Durjoy\untitled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33575"/>
            <a:ext cx="4437062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1219200" y="304800"/>
            <a:ext cx="71628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858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7200" b="1" dirty="0" err="1">
                <a:ln/>
                <a:solidFill>
                  <a:schemeClr val="accent3"/>
                </a:solidFill>
              </a:rPr>
              <a:t>ছবি</a:t>
            </a:r>
            <a:r>
              <a:rPr lang="en-GB" sz="7200" b="1" dirty="0">
                <a:ln/>
                <a:solidFill>
                  <a:schemeClr val="accent3"/>
                </a:solidFill>
              </a:rPr>
              <a:t> </a:t>
            </a:r>
            <a:r>
              <a:rPr lang="en-GB" sz="7200" b="1" dirty="0" err="1">
                <a:ln/>
                <a:solidFill>
                  <a:schemeClr val="accent3"/>
                </a:solidFill>
              </a:rPr>
              <a:t>গুলো</a:t>
            </a:r>
            <a:r>
              <a:rPr lang="en-GB" sz="7200" b="1" dirty="0">
                <a:ln/>
                <a:solidFill>
                  <a:schemeClr val="accent3"/>
                </a:solidFill>
              </a:rPr>
              <a:t> </a:t>
            </a:r>
            <a:r>
              <a:rPr lang="en-GB" sz="7200" b="1" dirty="0" err="1" smtClean="0">
                <a:ln/>
                <a:solidFill>
                  <a:schemeClr val="accent3"/>
                </a:solidFill>
              </a:rPr>
              <a:t>দেখ</a:t>
            </a:r>
            <a:endParaRPr lang="en-GB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101" name="Picture 5" descr="C:\Users\Durjoy\Desktop\Durjoy\email-icons-powerpoint-363200-67272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93900"/>
            <a:ext cx="3048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5161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1004888"/>
            <a:ext cx="7315200" cy="11080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en-US" sz="6600" b="1" i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6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600" b="1" i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altLang="en-US" sz="6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>
            <a:fillRect/>
          </a:stretch>
        </p:blipFill>
        <p:spPr bwMode="auto">
          <a:xfrm>
            <a:off x="2286000" y="228600"/>
            <a:ext cx="4191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C:\Users\Durjoy\Desktop\Durjoy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3313"/>
            <a:ext cx="7038975" cy="395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5137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/>
            </a:extLst>
          </p:cNvPr>
          <p:cNvSpPr/>
          <p:nvPr/>
        </p:nvSpPr>
        <p:spPr>
          <a:xfrm>
            <a:off x="1817688" y="1524000"/>
            <a:ext cx="5999162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পাঠ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শেষে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জানতে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228600"/>
            <a:ext cx="533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শিখনফল</a:t>
            </a:r>
            <a:endParaRPr lang="en-GB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95800" y="9906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207" name="Picture 15" descr="C:\Users\Durjoy\Desktop\Durjoy\uy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28888"/>
            <a:ext cx="990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C:\Users\Durjoy\Desktop\Durjoy\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8429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Users\Durjoy\Desktop\Durjoy\uy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14825"/>
            <a:ext cx="990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C:\Users\Durjoy\Desktop\Durjoy\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95900"/>
            <a:ext cx="8429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7013" y="2667000"/>
            <a:ext cx="6503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/>
              <a:t>   ইমেইল কি তা বলতে পারবে।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35814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ইমেইল এ্যাকাউন্ট তৈরী করতে পারবে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44958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ইমেইল পাঠানো প্রক্রিয়া বর্ননা করতে পারবে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0400" y="5486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ইমেইল গ্রহনের প্রক্রিয়া বর্ননা  করতে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xmlns="" val="1387559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Durjoy\Desktop\Durjoy\mail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558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:\Users\Durjoy\Desktop\Durjoy\email-icons-powerpoint-363200-67272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073525"/>
            <a:ext cx="279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C:\Users\Durjoy\Desktop\Durjoy\ten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783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2057400" y="228600"/>
            <a:ext cx="41910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0" y="53340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ই-</a:t>
            </a:r>
            <a:r>
              <a:rPr lang="en-GB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মেইল</a:t>
            </a:r>
            <a:endParaRPr lang="en-GB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04800" y="1905000"/>
            <a:ext cx="5257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as-IN" sz="2800" b="1" dirty="0">
                <a:ea typeface="Vrinda"/>
              </a:rPr>
              <a:t>ই-মেইল</a:t>
            </a:r>
            <a:r>
              <a:rPr lang="en-GB" sz="2800" b="1" dirty="0"/>
              <a:t>: </a:t>
            </a:r>
            <a:r>
              <a:rPr lang="en-GB" sz="2800" b="1" dirty="0" smtClean="0"/>
              <a:t>(E-mail) </a:t>
            </a:r>
            <a:r>
              <a:rPr lang="en-GB" sz="2800" b="1" dirty="0" err="1" smtClean="0"/>
              <a:t>যার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পূর্ন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নাম</a:t>
            </a:r>
            <a:r>
              <a:rPr lang="en-GB" sz="2800" b="1" dirty="0" smtClean="0"/>
              <a:t> (Electric Mail)</a:t>
            </a:r>
            <a:r>
              <a:rPr lang="as-IN" sz="2800" dirty="0" smtClean="0">
                <a:ea typeface="Vrinda"/>
              </a:rPr>
              <a:t> </a:t>
            </a:r>
            <a:r>
              <a:rPr lang="as-IN" sz="2800" dirty="0">
                <a:ea typeface="Vrinda"/>
              </a:rPr>
              <a:t>তথা ইলেক্ট্রনিক মেইল হল ডিজিটাল বার্তা যা </a:t>
            </a:r>
            <a:r>
              <a:rPr lang="en-GB" sz="2800" dirty="0"/>
              <a:t> </a:t>
            </a:r>
            <a:r>
              <a:rPr lang="en-GB" sz="2800" dirty="0" err="1"/>
              <a:t>কম্পিউটার</a:t>
            </a:r>
            <a:r>
              <a:rPr lang="en-GB" sz="2800" dirty="0"/>
              <a:t> </a:t>
            </a:r>
            <a:r>
              <a:rPr lang="as-IN" sz="2800" dirty="0">
                <a:ea typeface="Vrinda"/>
              </a:rPr>
              <a:t>নেটওয়ার্কের মাধ্যমে প্রেরণ করা হয়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0085470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urjoy\Desktop\Durjoy\1 jAsnJYAPWTmQLs51nJEp7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971800"/>
            <a:ext cx="6229350" cy="311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14400" y="533400"/>
            <a:ext cx="6934200" cy="2057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প্রথম</a:t>
            </a:r>
            <a:r>
              <a:rPr lang="en-GB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GB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ধাপ</a:t>
            </a:r>
            <a:endParaRPr lang="en-GB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en-GB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যেকোন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একটি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ওয়েভ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ব্রাউজার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ওপেন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করতে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GB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হবে</a:t>
            </a:r>
            <a:endParaRPr lang="en-GB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5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Durjoy\Desktop\Durjoy\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981200" y="152400"/>
            <a:ext cx="2362200" cy="158273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এ্যাড্রসবারে</a:t>
            </a:r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www.gmail.com</a:t>
            </a:r>
            <a:endParaRPr lang="en-GB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লিখে</a:t>
            </a:r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এন্টার</a:t>
            </a:r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দিতে</a:t>
            </a:r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হবে</a:t>
            </a:r>
            <a:r>
              <a:rPr lang="en-GB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1117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urjoy\Desktop\Durjoy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685800"/>
            <a:ext cx="15240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362200"/>
            <a:ext cx="2209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Create Account এ </a:t>
            </a:r>
            <a:r>
              <a:rPr lang="en-GB" dirty="0" err="1"/>
              <a:t>ক্লিক</a:t>
            </a:r>
            <a:r>
              <a:rPr lang="en-GB" dirty="0"/>
              <a:t> </a:t>
            </a:r>
            <a:r>
              <a:rPr lang="en-GB" dirty="0" err="1"/>
              <a:t>করতে</a:t>
            </a:r>
            <a:r>
              <a:rPr lang="en-GB" dirty="0"/>
              <a:t> </a:t>
            </a:r>
            <a:r>
              <a:rPr lang="en-GB" dirty="0" err="1"/>
              <a:t>হবে</a:t>
            </a:r>
            <a:r>
              <a:rPr lang="en-GB" dirty="0"/>
              <a:t>।</a:t>
            </a:r>
          </a:p>
        </p:txBody>
      </p:sp>
      <p:cxnSp>
        <p:nvCxnSpPr>
          <p:cNvPr id="4" name="Elbow Connector 3"/>
          <p:cNvCxnSpPr/>
          <p:nvPr/>
        </p:nvCxnSpPr>
        <p:spPr>
          <a:xfrm>
            <a:off x="2667000" y="3962400"/>
            <a:ext cx="762000" cy="457200"/>
          </a:xfrm>
          <a:prstGeom prst="bentConnector3">
            <a:avLst>
              <a:gd name="adj1" fmla="val 6421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1306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257</Words>
  <Application>Microsoft Office PowerPoint</Application>
  <PresentationFormat>On-screen Show (4:3)</PresentationFormat>
  <Paragraphs>50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Durjoy</dc:creator>
  <cp:lastModifiedBy>Khokon</cp:lastModifiedBy>
  <cp:revision>24</cp:revision>
  <dcterms:created xsi:type="dcterms:W3CDTF">2006-08-16T00:00:00Z</dcterms:created>
  <dcterms:modified xsi:type="dcterms:W3CDTF">2021-01-05T05:44:39Z</dcterms:modified>
</cp:coreProperties>
</file>