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4" r:id="rId3"/>
    <p:sldId id="395" r:id="rId4"/>
    <p:sldId id="399" r:id="rId5"/>
    <p:sldId id="396" r:id="rId6"/>
    <p:sldId id="352" r:id="rId7"/>
    <p:sldId id="397" r:id="rId8"/>
    <p:sldId id="398" r:id="rId9"/>
    <p:sldId id="400" r:id="rId10"/>
    <p:sldId id="401" r:id="rId11"/>
    <p:sldId id="349" r:id="rId12"/>
    <p:sldId id="402" r:id="rId13"/>
    <p:sldId id="403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353" r:id="rId22"/>
    <p:sldId id="364" r:id="rId23"/>
    <p:sldId id="358" r:id="rId24"/>
    <p:sldId id="359" r:id="rId25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7CEA42-C6E4-48BF-BEFE-31328C8FFD27}">
          <p14:sldIdLst>
            <p14:sldId id="256"/>
            <p14:sldId id="394"/>
            <p14:sldId id="395"/>
            <p14:sldId id="399"/>
            <p14:sldId id="396"/>
            <p14:sldId id="352"/>
            <p14:sldId id="397"/>
            <p14:sldId id="398"/>
            <p14:sldId id="400"/>
            <p14:sldId id="401"/>
            <p14:sldId id="349"/>
            <p14:sldId id="402"/>
            <p14:sldId id="403"/>
            <p14:sldId id="405"/>
            <p14:sldId id="406"/>
            <p14:sldId id="407"/>
            <p14:sldId id="408"/>
            <p14:sldId id="409"/>
            <p14:sldId id="410"/>
            <p14:sldId id="411"/>
            <p14:sldId id="353"/>
            <p14:sldId id="364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32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36450-ECC7-4E58-8923-9228142C1970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CAE1FF-6812-4CA9-82AA-D2BCC162CAFE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অংশীদারি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কারবারের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অসুবিধা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27711-3CF1-4413-B0DA-19F526C069EA}" type="parTrans" cxnId="{82D086EC-8D7B-42B4-A39E-9346610ED759}">
      <dgm:prSet/>
      <dgm:spPr/>
      <dgm:t>
        <a:bodyPr/>
        <a:lstStyle/>
        <a:p>
          <a:endParaRPr lang="en-US"/>
        </a:p>
      </dgm:t>
    </dgm:pt>
    <dgm:pt modelId="{796F25A6-1EBE-49D2-A158-58183A68A99F}" type="sibTrans" cxnId="{82D086EC-8D7B-42B4-A39E-9346610ED759}">
      <dgm:prSet/>
      <dgm:spPr/>
      <dgm:t>
        <a:bodyPr/>
        <a:lstStyle/>
        <a:p>
          <a:endParaRPr lang="en-US"/>
        </a:p>
      </dgm:t>
    </dgm:pt>
    <dgm:pt modelId="{1A712453-DFC5-478F-99F8-487827C5C46E}">
      <dgm:prSet phldrT="[Text]"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r>
            <a: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গ্রহণে</a:t>
          </a:r>
          <a:r>
            <a: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বিলম্ব</a:t>
          </a:r>
          <a:endParaRPr lang="en-US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F46C4-5C03-4B74-84FF-5543DA87970C}" type="parTrans" cxnId="{154E5172-FF80-4AFA-9271-259DBED3C6A0}">
      <dgm:prSet/>
      <dgm:spPr/>
      <dgm:t>
        <a:bodyPr/>
        <a:lstStyle/>
        <a:p>
          <a:endParaRPr lang="en-US"/>
        </a:p>
      </dgm:t>
    </dgm:pt>
    <dgm:pt modelId="{BE4543D0-E54B-4F80-8CCE-AC09351E58A9}" type="sibTrans" cxnId="{154E5172-FF80-4AFA-9271-259DBED3C6A0}">
      <dgm:prSet/>
      <dgm:spPr/>
      <dgm:t>
        <a:bodyPr/>
        <a:lstStyle/>
        <a:p>
          <a:endParaRPr lang="en-US"/>
        </a:p>
      </dgm:t>
    </dgm:pt>
    <dgm:pt modelId="{5E3EE544-8C53-4CF2-88A9-7BF996891ACC}">
      <dgm:prSet phldrT="[Text]"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অসীম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দায়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480EC-1447-4D1F-9140-0C81927E52B0}" type="parTrans" cxnId="{3F8005E1-DE06-4DB6-9954-7EFCDCCEE625}">
      <dgm:prSet/>
      <dgm:spPr/>
      <dgm:t>
        <a:bodyPr/>
        <a:lstStyle/>
        <a:p>
          <a:endParaRPr lang="en-US"/>
        </a:p>
      </dgm:t>
    </dgm:pt>
    <dgm:pt modelId="{9BE3E9B6-870B-4A06-8B6E-E046F8C64677}" type="sibTrans" cxnId="{3F8005E1-DE06-4DB6-9954-7EFCDCCEE625}">
      <dgm:prSet/>
      <dgm:spPr/>
      <dgm:t>
        <a:bodyPr/>
        <a:lstStyle/>
        <a:p>
          <a:endParaRPr lang="en-US"/>
        </a:p>
      </dgm:t>
    </dgm:pt>
    <dgm:pt modelId="{713A158B-9AC0-41C3-9F9C-36224552F509}">
      <dgm:prSet phldrT="[Text]"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পরিচালনায়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জটিলতা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00114-97BD-4369-B8E1-0540DC442E6C}" type="parTrans" cxnId="{1AC35C25-6089-4CD1-8636-30483EB7333C}">
      <dgm:prSet/>
      <dgm:spPr/>
      <dgm:t>
        <a:bodyPr/>
        <a:lstStyle/>
        <a:p>
          <a:endParaRPr lang="en-US"/>
        </a:p>
      </dgm:t>
    </dgm:pt>
    <dgm:pt modelId="{778395A2-7A38-4F8E-BE46-AE0E9B8BF214}" type="sibTrans" cxnId="{1AC35C25-6089-4CD1-8636-30483EB7333C}">
      <dgm:prSet/>
      <dgm:spPr/>
      <dgm:t>
        <a:bodyPr/>
        <a:lstStyle/>
        <a:p>
          <a:endParaRPr lang="en-US"/>
        </a:p>
      </dgm:t>
    </dgm:pt>
    <dgm:pt modelId="{92C8DDDF-4471-4E90-9C9E-710A89FB81D5}">
      <dgm:prSet phldrT="[Text]"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সীমিত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সদস্য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সংখ্যা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B90DE-556E-4FC9-9BE7-D98FAD8175B4}" type="parTrans" cxnId="{87859D6A-423C-4ECE-B708-4C79080F78A6}">
      <dgm:prSet/>
      <dgm:spPr/>
      <dgm:t>
        <a:bodyPr/>
        <a:lstStyle/>
        <a:p>
          <a:endParaRPr lang="en-US"/>
        </a:p>
      </dgm:t>
    </dgm:pt>
    <dgm:pt modelId="{0BF9DA76-D346-4E77-AABC-F6FCF2B0798F}" type="sibTrans" cxnId="{87859D6A-423C-4ECE-B708-4C79080F78A6}">
      <dgm:prSet/>
      <dgm:spPr/>
      <dgm:t>
        <a:bodyPr/>
        <a:lstStyle/>
        <a:p>
          <a:endParaRPr lang="en-US"/>
        </a:p>
      </dgm:t>
    </dgm:pt>
    <dgm:pt modelId="{8F549FE2-6E8D-443E-B306-BE8B7B5E31EE}">
      <dgm:prSet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স্থায়িত্বের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অনিশ্চয়তা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B3B23-1A6D-4209-A35E-349128F0D912}" type="parTrans" cxnId="{37500D36-437C-4BD4-85D2-DA22F618A40B}">
      <dgm:prSet/>
      <dgm:spPr/>
      <dgm:t>
        <a:bodyPr/>
        <a:lstStyle/>
        <a:p>
          <a:endParaRPr lang="en-US"/>
        </a:p>
      </dgm:t>
    </dgm:pt>
    <dgm:pt modelId="{F9117323-7814-4B42-87E3-3103A286FFB5}" type="sibTrans" cxnId="{37500D36-437C-4BD4-85D2-DA22F618A40B}">
      <dgm:prSet/>
      <dgm:spPr/>
      <dgm:t>
        <a:bodyPr/>
        <a:lstStyle/>
        <a:p>
          <a:endParaRPr lang="en-US"/>
        </a:p>
      </dgm:t>
    </dgm:pt>
    <dgm:pt modelId="{41AEDEFD-748F-4A3C-AF10-A0DD97D53DEB}">
      <dgm:prSet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</a:t>
          </a:r>
          <a:r>
            <a:rPr lang="en-US" sz="2200" b="1" u="none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ৎ ও </a:t>
          </a:r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অযোগ্য</a:t>
          </a:r>
          <a:r>
            <a:rPr lang="en-US" sz="2200" b="1" u="none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অংশীদারের</a:t>
          </a:r>
          <a:r>
            <a:rPr lang="en-US" sz="2200" b="1" u="none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কাজের</a:t>
          </a:r>
          <a:r>
            <a:rPr lang="en-US" sz="2200" b="1" u="none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দায়বহণ</a:t>
          </a:r>
          <a:endParaRPr lang="en-US" sz="2200" b="1" u="none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9859D-B88F-4465-B39F-2DDF380D8A1E}" type="parTrans" cxnId="{BC42167D-770D-4C09-A67E-75804ABB4ED4}">
      <dgm:prSet/>
      <dgm:spPr/>
      <dgm:t>
        <a:bodyPr/>
        <a:lstStyle/>
        <a:p>
          <a:endParaRPr lang="en-US"/>
        </a:p>
      </dgm:t>
    </dgm:pt>
    <dgm:pt modelId="{DD60D67D-779B-4116-BAE7-D666AFAD9DDE}" type="sibTrans" cxnId="{BC42167D-770D-4C09-A67E-75804ABB4ED4}">
      <dgm:prSet/>
      <dgm:spPr/>
      <dgm:t>
        <a:bodyPr/>
        <a:lstStyle/>
        <a:p>
          <a:endParaRPr lang="en-US"/>
        </a:p>
      </dgm:t>
    </dgm:pt>
    <dgm:pt modelId="{72CE2F6E-662E-490C-9A5B-4CDF41078388}">
      <dgm:prSet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মালিকানা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হস্তান্তরে</a:t>
          </a:r>
          <a:r>
            <a:rPr lang="en-US" sz="22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অসুবিধা</a:t>
          </a:r>
          <a:endParaRPr lang="en-US" sz="2200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55A90-BFA8-4D60-B62D-DA96A332494E}" type="parTrans" cxnId="{E3E456D0-D3FF-4444-965D-C18CC3FB97A7}">
      <dgm:prSet/>
      <dgm:spPr/>
      <dgm:t>
        <a:bodyPr/>
        <a:lstStyle/>
        <a:p>
          <a:endParaRPr lang="en-US"/>
        </a:p>
      </dgm:t>
    </dgm:pt>
    <dgm:pt modelId="{D103D59E-1AC5-42EA-92C6-7A83D75F6C49}" type="sibTrans" cxnId="{E3E456D0-D3FF-4444-965D-C18CC3FB97A7}">
      <dgm:prSet/>
      <dgm:spPr/>
      <dgm:t>
        <a:bodyPr/>
        <a:lstStyle/>
        <a:p>
          <a:endParaRPr lang="en-US"/>
        </a:p>
      </dgm:t>
    </dgm:pt>
    <dgm:pt modelId="{5AE2DDEC-60E8-45BF-9602-7EC4DEBE33CB}">
      <dgm:prSet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পৃথক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সত্তার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অভাব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332FE-11D6-4BD1-92CE-5325CC5E758A}" type="parTrans" cxnId="{8E2C0B1A-1571-4C0F-9F48-49899A5B665D}">
      <dgm:prSet/>
      <dgm:spPr/>
      <dgm:t>
        <a:bodyPr/>
        <a:lstStyle/>
        <a:p>
          <a:endParaRPr lang="en-US"/>
        </a:p>
      </dgm:t>
    </dgm:pt>
    <dgm:pt modelId="{761E1938-555A-429C-902F-9F90006D1448}" type="sibTrans" cxnId="{8E2C0B1A-1571-4C0F-9F48-49899A5B665D}">
      <dgm:prSet/>
      <dgm:spPr/>
      <dgm:t>
        <a:bodyPr/>
        <a:lstStyle/>
        <a:p>
          <a:endParaRPr lang="en-US"/>
        </a:p>
      </dgm:t>
    </dgm:pt>
    <dgm:pt modelId="{80A9EB81-73DD-4C38-A807-9D758627DA4B}">
      <dgm:prSet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অসম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মুনাফা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বন্টন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48952-D9D6-4F0A-8122-F375BA45FE74}" type="parTrans" cxnId="{83FD4655-DAFD-4519-9F28-F4CA06968061}">
      <dgm:prSet/>
      <dgm:spPr/>
      <dgm:t>
        <a:bodyPr/>
        <a:lstStyle/>
        <a:p>
          <a:endParaRPr lang="en-US"/>
        </a:p>
      </dgm:t>
    </dgm:pt>
    <dgm:pt modelId="{0DE258A8-D7A6-40CD-8F50-40359274FDA0}" type="sibTrans" cxnId="{83FD4655-DAFD-4519-9F28-F4CA06968061}">
      <dgm:prSet/>
      <dgm:spPr/>
      <dgm:t>
        <a:bodyPr/>
        <a:lstStyle/>
        <a:p>
          <a:endParaRPr lang="en-US"/>
        </a:p>
      </dgm:t>
    </dgm:pt>
    <dgm:pt modelId="{A4D4756E-583B-434C-BD75-CADC3B2433D2}">
      <dgm:prSet custT="1"/>
      <dgm:spPr>
        <a:solidFill>
          <a:srgbClr val="FFFF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জনগণের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আস্থার</a:t>
          </a:r>
          <a:r>
            <a:rPr lang="en-US" sz="2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অভাব</a:t>
          </a:r>
          <a:endParaRPr lang="en-US" sz="2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95D4C-0C80-428F-B838-3D14D25E63B4}" type="parTrans" cxnId="{758833C4-AF69-4915-90AD-4CC5576E3594}">
      <dgm:prSet/>
      <dgm:spPr/>
      <dgm:t>
        <a:bodyPr/>
        <a:lstStyle/>
        <a:p>
          <a:endParaRPr lang="en-US"/>
        </a:p>
      </dgm:t>
    </dgm:pt>
    <dgm:pt modelId="{EFA70E60-7877-440B-9DB0-C38911908743}" type="sibTrans" cxnId="{758833C4-AF69-4915-90AD-4CC5576E3594}">
      <dgm:prSet/>
      <dgm:spPr/>
      <dgm:t>
        <a:bodyPr/>
        <a:lstStyle/>
        <a:p>
          <a:endParaRPr lang="en-US"/>
        </a:p>
      </dgm:t>
    </dgm:pt>
    <dgm:pt modelId="{91E7A84A-3BED-494E-A414-BB61F5DFFCD0}" type="pres">
      <dgm:prSet presAssocID="{8B136450-ECC7-4E58-8923-9228142C19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71A8B-2AEA-408D-80CD-D6D43243A04A}" type="pres">
      <dgm:prSet presAssocID="{60CAE1FF-6812-4CA9-82AA-D2BCC162CAFE}" presName="centerShape" presStyleLbl="node0" presStyleIdx="0" presStyleCnt="1" custScaleX="99484" custScaleY="96532" custLinFactNeighborX="3412" custLinFactNeighborY="805"/>
      <dgm:spPr/>
      <dgm:t>
        <a:bodyPr/>
        <a:lstStyle/>
        <a:p>
          <a:endParaRPr lang="en-US"/>
        </a:p>
      </dgm:t>
    </dgm:pt>
    <dgm:pt modelId="{6C8C3816-0C8A-4975-94F0-7D5D33143880}" type="pres">
      <dgm:prSet presAssocID="{1A712453-DFC5-478F-99F8-487827C5C46E}" presName="node" presStyleLbl="node1" presStyleIdx="0" presStyleCnt="10" custScaleX="205153" custScaleY="52515" custRadScaleRad="93192" custRadScaleInc="-115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651B75-89DA-4566-8FBB-209566A50BA1}" type="pres">
      <dgm:prSet presAssocID="{1A712453-DFC5-478F-99F8-487827C5C46E}" presName="dummy" presStyleCnt="0"/>
      <dgm:spPr/>
    </dgm:pt>
    <dgm:pt modelId="{22489560-BA65-42B3-8AA5-F0FB1C8AA0DE}" type="pres">
      <dgm:prSet presAssocID="{BE4543D0-E54B-4F80-8CCE-AC09351E58A9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393A5C35-82E4-45D4-A7C1-9FB7E43C9A78}" type="pres">
      <dgm:prSet presAssocID="{5E3EE544-8C53-4CF2-88A9-7BF996891ACC}" presName="node" presStyleLbl="node1" presStyleIdx="1" presStyleCnt="10" custScaleX="122253" custScaleY="53669" custRadScaleRad="97351" custRadScaleInc="7761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037C66-3EC0-40FF-8F96-BDD1A5AF1B3F}" type="pres">
      <dgm:prSet presAssocID="{5E3EE544-8C53-4CF2-88A9-7BF996891ACC}" presName="dummy" presStyleCnt="0"/>
      <dgm:spPr/>
    </dgm:pt>
    <dgm:pt modelId="{33EDAA3F-197D-45C5-A1B2-55BABE48A3AF}" type="pres">
      <dgm:prSet presAssocID="{9BE3E9B6-870B-4A06-8B6E-E046F8C64677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D399082E-63D4-4BD8-98C0-3C848944E0EF}" type="pres">
      <dgm:prSet presAssocID="{8F549FE2-6E8D-443E-B306-BE8B7B5E31EE}" presName="node" presStyleLbl="node1" presStyleIdx="2" presStyleCnt="10" custScaleX="198096" custScaleY="473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EB4EB2-5704-4809-BFC2-71BB190F1B3A}" type="pres">
      <dgm:prSet presAssocID="{8F549FE2-6E8D-443E-B306-BE8B7B5E31EE}" presName="dummy" presStyleCnt="0"/>
      <dgm:spPr/>
    </dgm:pt>
    <dgm:pt modelId="{30CCEE42-8303-4EAC-AFE3-93ED5EF2BD3D}" type="pres">
      <dgm:prSet presAssocID="{F9117323-7814-4B42-87E3-3103A286FFB5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0AC4272A-FDB5-49EE-8B96-D62A6CCBE68B}" type="pres">
      <dgm:prSet presAssocID="{713A158B-9AC0-41C3-9F9C-36224552F509}" presName="node" presStyleLbl="node1" presStyleIdx="3" presStyleCnt="10" custScaleX="217884" custScaleY="47127" custRadScaleRad="97968" custRadScaleInc="-1234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298758-AF07-4F6A-9613-4FB7E4F2B1B3}" type="pres">
      <dgm:prSet presAssocID="{713A158B-9AC0-41C3-9F9C-36224552F509}" presName="dummy" presStyleCnt="0"/>
      <dgm:spPr/>
    </dgm:pt>
    <dgm:pt modelId="{F7AD1150-BBC9-4C2C-A7E0-C1693B6E6E1A}" type="pres">
      <dgm:prSet presAssocID="{778395A2-7A38-4F8E-BE46-AE0E9B8BF214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DAFE6686-DEE9-4664-8819-A58E9980B2FB}" type="pres">
      <dgm:prSet presAssocID="{92C8DDDF-4471-4E90-9C9E-710A89FB81D5}" presName="node" presStyleLbl="node1" presStyleIdx="4" presStyleCnt="10" custScaleX="215159" custScaleY="50946" custRadScaleRad="96584" custRadScaleInc="-1977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D01B70-38D5-4B23-8250-CDBF9703CFA9}" type="pres">
      <dgm:prSet presAssocID="{92C8DDDF-4471-4E90-9C9E-710A89FB81D5}" presName="dummy" presStyleCnt="0"/>
      <dgm:spPr/>
    </dgm:pt>
    <dgm:pt modelId="{EE71DEF9-12E3-418A-96F1-DC8B6975E76A}" type="pres">
      <dgm:prSet presAssocID="{0BF9DA76-D346-4E77-AABC-F6FCF2B0798F}" presName="sibTrans" presStyleLbl="sibTrans2D1" presStyleIdx="4" presStyleCnt="10" custScaleX="93086" custScaleY="93144" custLinFactNeighborY="2178"/>
      <dgm:spPr/>
      <dgm:t>
        <a:bodyPr/>
        <a:lstStyle/>
        <a:p>
          <a:endParaRPr lang="en-US"/>
        </a:p>
      </dgm:t>
    </dgm:pt>
    <dgm:pt modelId="{229E6FDB-81D7-44C4-8670-2383EBB088C4}" type="pres">
      <dgm:prSet presAssocID="{41AEDEFD-748F-4A3C-AF10-A0DD97D53DEB}" presName="node" presStyleLbl="node1" presStyleIdx="5" presStyleCnt="10" custScaleX="308720" custScaleY="75986" custRadScaleRad="86902" custRadScaleInc="-277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DC7870C-4BC2-426B-A1F0-652C1D54680F}" type="pres">
      <dgm:prSet presAssocID="{41AEDEFD-748F-4A3C-AF10-A0DD97D53DEB}" presName="dummy" presStyleCnt="0"/>
      <dgm:spPr/>
    </dgm:pt>
    <dgm:pt modelId="{587CF904-782F-4E07-80F7-FD2DAB787F9D}" type="pres">
      <dgm:prSet presAssocID="{DD60D67D-779B-4116-BAE7-D666AFAD9DDE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44F4518D-F3E3-4631-BDB3-F7EA66CC7F9A}" type="pres">
      <dgm:prSet presAssocID="{72CE2F6E-662E-490C-9A5B-4CDF41078388}" presName="node" presStyleLbl="node1" presStyleIdx="6" presStyleCnt="10" custScaleX="282160" custScaleY="43065" custRadScaleRad="96155" custRadScaleInc="1848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75A3DAC-2B29-4754-8B31-FB1D2C121FEE}" type="pres">
      <dgm:prSet presAssocID="{72CE2F6E-662E-490C-9A5B-4CDF41078388}" presName="dummy" presStyleCnt="0"/>
      <dgm:spPr/>
    </dgm:pt>
    <dgm:pt modelId="{C29192A5-38BF-49B9-BE0A-4CC45AF89095}" type="pres">
      <dgm:prSet presAssocID="{D103D59E-1AC5-42EA-92C6-7A83D75F6C49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6A47506A-67CA-4DA6-A51F-4C3DEB737A65}" type="pres">
      <dgm:prSet presAssocID="{5AE2DDEC-60E8-45BF-9602-7EC4DEBE33CB}" presName="node" presStyleLbl="node1" presStyleIdx="7" presStyleCnt="10" custScaleX="177918" custScaleY="57458" custRadScaleRad="100679" custRadScaleInc="649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2F0C04-58D5-4492-97D8-4C761AFF5395}" type="pres">
      <dgm:prSet presAssocID="{5AE2DDEC-60E8-45BF-9602-7EC4DEBE33CB}" presName="dummy" presStyleCnt="0"/>
      <dgm:spPr/>
    </dgm:pt>
    <dgm:pt modelId="{563E1F2A-AA88-45A3-94D6-0088ADCFAF03}" type="pres">
      <dgm:prSet presAssocID="{761E1938-555A-429C-902F-9F90006D1448}" presName="sibTrans" presStyleLbl="sibTrans2D1" presStyleIdx="7" presStyleCnt="10" custLinFactNeighborX="-396" custLinFactNeighborY="-2375"/>
      <dgm:spPr/>
      <dgm:t>
        <a:bodyPr/>
        <a:lstStyle/>
        <a:p>
          <a:endParaRPr lang="en-US"/>
        </a:p>
      </dgm:t>
    </dgm:pt>
    <dgm:pt modelId="{6F151E81-054D-4535-A1A2-E698D24E0C3D}" type="pres">
      <dgm:prSet presAssocID="{80A9EB81-73DD-4C38-A807-9D758627DA4B}" presName="node" presStyleLbl="node1" presStyleIdx="8" presStyleCnt="10" custScaleX="216621" custScaleY="49605" custRadScaleRad="103121" custRadScaleInc="-65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8F889AE-E0CC-4273-AB39-9BFF7C11385A}" type="pres">
      <dgm:prSet presAssocID="{80A9EB81-73DD-4C38-A807-9D758627DA4B}" presName="dummy" presStyleCnt="0"/>
      <dgm:spPr/>
    </dgm:pt>
    <dgm:pt modelId="{80D57C5D-218C-4144-84F3-2A7F5B93AB27}" type="pres">
      <dgm:prSet presAssocID="{0DE258A8-D7A6-40CD-8F50-40359274FDA0}" presName="sibTrans" presStyleLbl="sibTrans2D1" presStyleIdx="8" presStyleCnt="10" custLinFactNeighborY="792"/>
      <dgm:spPr/>
      <dgm:t>
        <a:bodyPr/>
        <a:lstStyle/>
        <a:p>
          <a:endParaRPr lang="en-US"/>
        </a:p>
      </dgm:t>
    </dgm:pt>
    <dgm:pt modelId="{51930805-42F5-4D7E-939F-815710B843A2}" type="pres">
      <dgm:prSet presAssocID="{A4D4756E-583B-434C-BD75-CADC3B2433D2}" presName="node" presStyleLbl="node1" presStyleIdx="9" presStyleCnt="10" custScaleX="226627" custScaleY="53021" custRadScaleRad="103951" custRadScaleInc="-1462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99DCDE-9D3B-4D11-96F1-6390D1FC6CC2}" type="pres">
      <dgm:prSet presAssocID="{A4D4756E-583B-434C-BD75-CADC3B2433D2}" presName="dummy" presStyleCnt="0"/>
      <dgm:spPr/>
    </dgm:pt>
    <dgm:pt modelId="{9B7C5CCF-3B5E-4F64-A781-C680C0B2040A}" type="pres">
      <dgm:prSet presAssocID="{EFA70E60-7877-440B-9DB0-C38911908743}" presName="sibTrans" presStyleLbl="sibTrans2D1" presStyleIdx="9" presStyleCnt="10" custScaleX="85205"/>
      <dgm:spPr/>
      <dgm:t>
        <a:bodyPr/>
        <a:lstStyle/>
        <a:p>
          <a:endParaRPr lang="en-US"/>
        </a:p>
      </dgm:t>
    </dgm:pt>
  </dgm:ptLst>
  <dgm:cxnLst>
    <dgm:cxn modelId="{3EE9FF14-0497-45EE-AEC3-D62DC550F2AB}" type="presOf" srcId="{A4D4756E-583B-434C-BD75-CADC3B2433D2}" destId="{51930805-42F5-4D7E-939F-815710B843A2}" srcOrd="0" destOrd="0" presId="urn:microsoft.com/office/officeart/2005/8/layout/radial6"/>
    <dgm:cxn modelId="{C01C80EE-3125-4755-91E5-EC477562B151}" type="presOf" srcId="{0DE258A8-D7A6-40CD-8F50-40359274FDA0}" destId="{80D57C5D-218C-4144-84F3-2A7F5B93AB27}" srcOrd="0" destOrd="0" presId="urn:microsoft.com/office/officeart/2005/8/layout/radial6"/>
    <dgm:cxn modelId="{758833C4-AF69-4915-90AD-4CC5576E3594}" srcId="{60CAE1FF-6812-4CA9-82AA-D2BCC162CAFE}" destId="{A4D4756E-583B-434C-BD75-CADC3B2433D2}" srcOrd="9" destOrd="0" parTransId="{A3595D4C-0C80-428F-B838-3D14D25E63B4}" sibTransId="{EFA70E60-7877-440B-9DB0-C38911908743}"/>
    <dgm:cxn modelId="{83FD4655-DAFD-4519-9F28-F4CA06968061}" srcId="{60CAE1FF-6812-4CA9-82AA-D2BCC162CAFE}" destId="{80A9EB81-73DD-4C38-A807-9D758627DA4B}" srcOrd="8" destOrd="0" parTransId="{57F48952-D9D6-4F0A-8122-F375BA45FE74}" sibTransId="{0DE258A8-D7A6-40CD-8F50-40359274FDA0}"/>
    <dgm:cxn modelId="{37500D36-437C-4BD4-85D2-DA22F618A40B}" srcId="{60CAE1FF-6812-4CA9-82AA-D2BCC162CAFE}" destId="{8F549FE2-6E8D-443E-B306-BE8B7B5E31EE}" srcOrd="2" destOrd="0" parTransId="{C00B3B23-1A6D-4209-A35E-349128F0D912}" sibTransId="{F9117323-7814-4B42-87E3-3103A286FFB5}"/>
    <dgm:cxn modelId="{3F8005E1-DE06-4DB6-9954-7EFCDCCEE625}" srcId="{60CAE1FF-6812-4CA9-82AA-D2BCC162CAFE}" destId="{5E3EE544-8C53-4CF2-88A9-7BF996891ACC}" srcOrd="1" destOrd="0" parTransId="{AC4480EC-1447-4D1F-9140-0C81927E52B0}" sibTransId="{9BE3E9B6-870B-4A06-8B6E-E046F8C64677}"/>
    <dgm:cxn modelId="{BC42167D-770D-4C09-A67E-75804ABB4ED4}" srcId="{60CAE1FF-6812-4CA9-82AA-D2BCC162CAFE}" destId="{41AEDEFD-748F-4A3C-AF10-A0DD97D53DEB}" srcOrd="5" destOrd="0" parTransId="{BE99859D-B88F-4465-B39F-2DDF380D8A1E}" sibTransId="{DD60D67D-779B-4116-BAE7-D666AFAD9DDE}"/>
    <dgm:cxn modelId="{FA1C2C36-0298-42FA-87B2-11C24C678F60}" type="presOf" srcId="{5AE2DDEC-60E8-45BF-9602-7EC4DEBE33CB}" destId="{6A47506A-67CA-4DA6-A51F-4C3DEB737A65}" srcOrd="0" destOrd="0" presId="urn:microsoft.com/office/officeart/2005/8/layout/radial6"/>
    <dgm:cxn modelId="{7FC29AF5-5CF3-429A-9B14-3B6D5D09C3A6}" type="presOf" srcId="{778395A2-7A38-4F8E-BE46-AE0E9B8BF214}" destId="{F7AD1150-BBC9-4C2C-A7E0-C1693B6E6E1A}" srcOrd="0" destOrd="0" presId="urn:microsoft.com/office/officeart/2005/8/layout/radial6"/>
    <dgm:cxn modelId="{635B1860-008A-4180-A955-FC4F664083BD}" type="presOf" srcId="{60CAE1FF-6812-4CA9-82AA-D2BCC162CAFE}" destId="{C1471A8B-2AEA-408D-80CD-D6D43243A04A}" srcOrd="0" destOrd="0" presId="urn:microsoft.com/office/officeart/2005/8/layout/radial6"/>
    <dgm:cxn modelId="{BF5C4B41-BEE7-49B0-8AB3-6303EA16B73C}" type="presOf" srcId="{8B136450-ECC7-4E58-8923-9228142C1970}" destId="{91E7A84A-3BED-494E-A414-BB61F5DFFCD0}" srcOrd="0" destOrd="0" presId="urn:microsoft.com/office/officeart/2005/8/layout/radial6"/>
    <dgm:cxn modelId="{8E2C0B1A-1571-4C0F-9F48-49899A5B665D}" srcId="{60CAE1FF-6812-4CA9-82AA-D2BCC162CAFE}" destId="{5AE2DDEC-60E8-45BF-9602-7EC4DEBE33CB}" srcOrd="7" destOrd="0" parTransId="{342332FE-11D6-4BD1-92CE-5325CC5E758A}" sibTransId="{761E1938-555A-429C-902F-9F90006D1448}"/>
    <dgm:cxn modelId="{82D086EC-8D7B-42B4-A39E-9346610ED759}" srcId="{8B136450-ECC7-4E58-8923-9228142C1970}" destId="{60CAE1FF-6812-4CA9-82AA-D2BCC162CAFE}" srcOrd="0" destOrd="0" parTransId="{30027711-3CF1-4413-B0DA-19F526C069EA}" sibTransId="{796F25A6-1EBE-49D2-A158-58183A68A99F}"/>
    <dgm:cxn modelId="{100F3F54-07E8-4D5E-80DC-CC0A1C6DF6BA}" type="presOf" srcId="{EFA70E60-7877-440B-9DB0-C38911908743}" destId="{9B7C5CCF-3B5E-4F64-A781-C680C0B2040A}" srcOrd="0" destOrd="0" presId="urn:microsoft.com/office/officeart/2005/8/layout/radial6"/>
    <dgm:cxn modelId="{154E5172-FF80-4AFA-9271-259DBED3C6A0}" srcId="{60CAE1FF-6812-4CA9-82AA-D2BCC162CAFE}" destId="{1A712453-DFC5-478F-99F8-487827C5C46E}" srcOrd="0" destOrd="0" parTransId="{4C4F46C4-5C03-4B74-84FF-5543DA87970C}" sibTransId="{BE4543D0-E54B-4F80-8CCE-AC09351E58A9}"/>
    <dgm:cxn modelId="{A94A34A7-1FF2-4478-9E0B-A4FD837D2612}" type="presOf" srcId="{80A9EB81-73DD-4C38-A807-9D758627DA4B}" destId="{6F151E81-054D-4535-A1A2-E698D24E0C3D}" srcOrd="0" destOrd="0" presId="urn:microsoft.com/office/officeart/2005/8/layout/radial6"/>
    <dgm:cxn modelId="{601BC826-D588-4145-9C66-775BEC67AC29}" type="presOf" srcId="{0BF9DA76-D346-4E77-AABC-F6FCF2B0798F}" destId="{EE71DEF9-12E3-418A-96F1-DC8B6975E76A}" srcOrd="0" destOrd="0" presId="urn:microsoft.com/office/officeart/2005/8/layout/radial6"/>
    <dgm:cxn modelId="{18B5A9FC-5BF3-492C-A239-B46918122654}" type="presOf" srcId="{BE4543D0-E54B-4F80-8CCE-AC09351E58A9}" destId="{22489560-BA65-42B3-8AA5-F0FB1C8AA0DE}" srcOrd="0" destOrd="0" presId="urn:microsoft.com/office/officeart/2005/8/layout/radial6"/>
    <dgm:cxn modelId="{5D161BDE-1C63-4F99-B417-00C95965C38D}" type="presOf" srcId="{DD60D67D-779B-4116-BAE7-D666AFAD9DDE}" destId="{587CF904-782F-4E07-80F7-FD2DAB787F9D}" srcOrd="0" destOrd="0" presId="urn:microsoft.com/office/officeart/2005/8/layout/radial6"/>
    <dgm:cxn modelId="{235A6EF9-48E1-4AB4-BDA2-9577BC8D7C69}" type="presOf" srcId="{1A712453-DFC5-478F-99F8-487827C5C46E}" destId="{6C8C3816-0C8A-4975-94F0-7D5D33143880}" srcOrd="0" destOrd="0" presId="urn:microsoft.com/office/officeart/2005/8/layout/radial6"/>
    <dgm:cxn modelId="{EE9C259F-8A2D-476E-93CD-2E471B181095}" type="presOf" srcId="{713A158B-9AC0-41C3-9F9C-36224552F509}" destId="{0AC4272A-FDB5-49EE-8B96-D62A6CCBE68B}" srcOrd="0" destOrd="0" presId="urn:microsoft.com/office/officeart/2005/8/layout/radial6"/>
    <dgm:cxn modelId="{259F3D1E-1951-472C-96E5-00B352417577}" type="presOf" srcId="{761E1938-555A-429C-902F-9F90006D1448}" destId="{563E1F2A-AA88-45A3-94D6-0088ADCFAF03}" srcOrd="0" destOrd="0" presId="urn:microsoft.com/office/officeart/2005/8/layout/radial6"/>
    <dgm:cxn modelId="{6F3FBFA2-CE0B-4044-881C-341C12E63C3C}" type="presOf" srcId="{8F549FE2-6E8D-443E-B306-BE8B7B5E31EE}" destId="{D399082E-63D4-4BD8-98C0-3C848944E0EF}" srcOrd="0" destOrd="0" presId="urn:microsoft.com/office/officeart/2005/8/layout/radial6"/>
    <dgm:cxn modelId="{D2FC7501-79BA-4497-A60A-EE12EB1E9057}" type="presOf" srcId="{41AEDEFD-748F-4A3C-AF10-A0DD97D53DEB}" destId="{229E6FDB-81D7-44C4-8670-2383EBB088C4}" srcOrd="0" destOrd="0" presId="urn:microsoft.com/office/officeart/2005/8/layout/radial6"/>
    <dgm:cxn modelId="{87859D6A-423C-4ECE-B708-4C79080F78A6}" srcId="{60CAE1FF-6812-4CA9-82AA-D2BCC162CAFE}" destId="{92C8DDDF-4471-4E90-9C9E-710A89FB81D5}" srcOrd="4" destOrd="0" parTransId="{CCBB90DE-556E-4FC9-9BE7-D98FAD8175B4}" sibTransId="{0BF9DA76-D346-4E77-AABC-F6FCF2B0798F}"/>
    <dgm:cxn modelId="{8AAA963E-9292-4DB6-A68F-0A8FC7FE3B5B}" type="presOf" srcId="{F9117323-7814-4B42-87E3-3103A286FFB5}" destId="{30CCEE42-8303-4EAC-AFE3-93ED5EF2BD3D}" srcOrd="0" destOrd="0" presId="urn:microsoft.com/office/officeart/2005/8/layout/radial6"/>
    <dgm:cxn modelId="{F7BAAFE8-C127-4359-AFB8-49A575520684}" type="presOf" srcId="{D103D59E-1AC5-42EA-92C6-7A83D75F6C49}" destId="{C29192A5-38BF-49B9-BE0A-4CC45AF89095}" srcOrd="0" destOrd="0" presId="urn:microsoft.com/office/officeart/2005/8/layout/radial6"/>
    <dgm:cxn modelId="{597F91AB-6D8C-4033-8EA6-938960EB10EF}" type="presOf" srcId="{72CE2F6E-662E-490C-9A5B-4CDF41078388}" destId="{44F4518D-F3E3-4631-BDB3-F7EA66CC7F9A}" srcOrd="0" destOrd="0" presId="urn:microsoft.com/office/officeart/2005/8/layout/radial6"/>
    <dgm:cxn modelId="{E3E456D0-D3FF-4444-965D-C18CC3FB97A7}" srcId="{60CAE1FF-6812-4CA9-82AA-D2BCC162CAFE}" destId="{72CE2F6E-662E-490C-9A5B-4CDF41078388}" srcOrd="6" destOrd="0" parTransId="{41E55A90-BFA8-4D60-B62D-DA96A332494E}" sibTransId="{D103D59E-1AC5-42EA-92C6-7A83D75F6C49}"/>
    <dgm:cxn modelId="{1AC35C25-6089-4CD1-8636-30483EB7333C}" srcId="{60CAE1FF-6812-4CA9-82AA-D2BCC162CAFE}" destId="{713A158B-9AC0-41C3-9F9C-36224552F509}" srcOrd="3" destOrd="0" parTransId="{E2200114-97BD-4369-B8E1-0540DC442E6C}" sibTransId="{778395A2-7A38-4F8E-BE46-AE0E9B8BF214}"/>
    <dgm:cxn modelId="{583E9D6F-A652-4948-A16B-5F542587B1F3}" type="presOf" srcId="{92C8DDDF-4471-4E90-9C9E-710A89FB81D5}" destId="{DAFE6686-DEE9-4664-8819-A58E9980B2FB}" srcOrd="0" destOrd="0" presId="urn:microsoft.com/office/officeart/2005/8/layout/radial6"/>
    <dgm:cxn modelId="{2A6EB804-851D-4A60-82AB-02E1F773BF3E}" type="presOf" srcId="{9BE3E9B6-870B-4A06-8B6E-E046F8C64677}" destId="{33EDAA3F-197D-45C5-A1B2-55BABE48A3AF}" srcOrd="0" destOrd="0" presId="urn:microsoft.com/office/officeart/2005/8/layout/radial6"/>
    <dgm:cxn modelId="{9CDC2959-BAEA-4E59-9952-0C5FE18EEB25}" type="presOf" srcId="{5E3EE544-8C53-4CF2-88A9-7BF996891ACC}" destId="{393A5C35-82E4-45D4-A7C1-9FB7E43C9A78}" srcOrd="0" destOrd="0" presId="urn:microsoft.com/office/officeart/2005/8/layout/radial6"/>
    <dgm:cxn modelId="{5645AFE5-CA1D-4B34-8332-C1E4BCDAEAF7}" type="presParOf" srcId="{91E7A84A-3BED-494E-A414-BB61F5DFFCD0}" destId="{C1471A8B-2AEA-408D-80CD-D6D43243A04A}" srcOrd="0" destOrd="0" presId="urn:microsoft.com/office/officeart/2005/8/layout/radial6"/>
    <dgm:cxn modelId="{D4443865-5E97-4315-A417-163C96F8203F}" type="presParOf" srcId="{91E7A84A-3BED-494E-A414-BB61F5DFFCD0}" destId="{6C8C3816-0C8A-4975-94F0-7D5D33143880}" srcOrd="1" destOrd="0" presId="urn:microsoft.com/office/officeart/2005/8/layout/radial6"/>
    <dgm:cxn modelId="{CA43C7F3-B5D4-4740-BD0F-0ED41D08C7E6}" type="presParOf" srcId="{91E7A84A-3BED-494E-A414-BB61F5DFFCD0}" destId="{26651B75-89DA-4566-8FBB-209566A50BA1}" srcOrd="2" destOrd="0" presId="urn:microsoft.com/office/officeart/2005/8/layout/radial6"/>
    <dgm:cxn modelId="{2E27BC38-C72C-4EF4-B261-6662A6555F3F}" type="presParOf" srcId="{91E7A84A-3BED-494E-A414-BB61F5DFFCD0}" destId="{22489560-BA65-42B3-8AA5-F0FB1C8AA0DE}" srcOrd="3" destOrd="0" presId="urn:microsoft.com/office/officeart/2005/8/layout/radial6"/>
    <dgm:cxn modelId="{C1EB67D7-AE52-492B-8B6E-D32FF55FAA06}" type="presParOf" srcId="{91E7A84A-3BED-494E-A414-BB61F5DFFCD0}" destId="{393A5C35-82E4-45D4-A7C1-9FB7E43C9A78}" srcOrd="4" destOrd="0" presId="urn:microsoft.com/office/officeart/2005/8/layout/radial6"/>
    <dgm:cxn modelId="{1AA410B4-08F0-4B06-94B9-7EBEA18949DA}" type="presParOf" srcId="{91E7A84A-3BED-494E-A414-BB61F5DFFCD0}" destId="{B8037C66-3EC0-40FF-8F96-BDD1A5AF1B3F}" srcOrd="5" destOrd="0" presId="urn:microsoft.com/office/officeart/2005/8/layout/radial6"/>
    <dgm:cxn modelId="{10C4B24A-8CED-4084-99D9-2C5DF6C2EE30}" type="presParOf" srcId="{91E7A84A-3BED-494E-A414-BB61F5DFFCD0}" destId="{33EDAA3F-197D-45C5-A1B2-55BABE48A3AF}" srcOrd="6" destOrd="0" presId="urn:microsoft.com/office/officeart/2005/8/layout/radial6"/>
    <dgm:cxn modelId="{51A2F487-4F00-4A42-AE6D-ACE78BFC3D7F}" type="presParOf" srcId="{91E7A84A-3BED-494E-A414-BB61F5DFFCD0}" destId="{D399082E-63D4-4BD8-98C0-3C848944E0EF}" srcOrd="7" destOrd="0" presId="urn:microsoft.com/office/officeart/2005/8/layout/radial6"/>
    <dgm:cxn modelId="{12B03A5A-80D0-4B86-81AC-A2A06857CEE2}" type="presParOf" srcId="{91E7A84A-3BED-494E-A414-BB61F5DFFCD0}" destId="{47EB4EB2-5704-4809-BFC2-71BB190F1B3A}" srcOrd="8" destOrd="0" presId="urn:microsoft.com/office/officeart/2005/8/layout/radial6"/>
    <dgm:cxn modelId="{7FD228AF-1DFF-4C76-A5F3-DDB4F975B7CD}" type="presParOf" srcId="{91E7A84A-3BED-494E-A414-BB61F5DFFCD0}" destId="{30CCEE42-8303-4EAC-AFE3-93ED5EF2BD3D}" srcOrd="9" destOrd="0" presId="urn:microsoft.com/office/officeart/2005/8/layout/radial6"/>
    <dgm:cxn modelId="{3FB3AF1A-9B1A-4CFC-83BB-213B935E885A}" type="presParOf" srcId="{91E7A84A-3BED-494E-A414-BB61F5DFFCD0}" destId="{0AC4272A-FDB5-49EE-8B96-D62A6CCBE68B}" srcOrd="10" destOrd="0" presId="urn:microsoft.com/office/officeart/2005/8/layout/radial6"/>
    <dgm:cxn modelId="{BF9A05D9-962C-434E-8817-DDF6F4BC4A64}" type="presParOf" srcId="{91E7A84A-3BED-494E-A414-BB61F5DFFCD0}" destId="{39298758-AF07-4F6A-9613-4FB7E4F2B1B3}" srcOrd="11" destOrd="0" presId="urn:microsoft.com/office/officeart/2005/8/layout/radial6"/>
    <dgm:cxn modelId="{561BA730-69AA-46EA-B3CA-197F2F7F43EC}" type="presParOf" srcId="{91E7A84A-3BED-494E-A414-BB61F5DFFCD0}" destId="{F7AD1150-BBC9-4C2C-A7E0-C1693B6E6E1A}" srcOrd="12" destOrd="0" presId="urn:microsoft.com/office/officeart/2005/8/layout/radial6"/>
    <dgm:cxn modelId="{CF837372-ADF6-4973-B2A2-DCEC416A200B}" type="presParOf" srcId="{91E7A84A-3BED-494E-A414-BB61F5DFFCD0}" destId="{DAFE6686-DEE9-4664-8819-A58E9980B2FB}" srcOrd="13" destOrd="0" presId="urn:microsoft.com/office/officeart/2005/8/layout/radial6"/>
    <dgm:cxn modelId="{5FFD5B63-C37C-4002-8595-92A5F6DB07EB}" type="presParOf" srcId="{91E7A84A-3BED-494E-A414-BB61F5DFFCD0}" destId="{7DD01B70-38D5-4B23-8250-CDBF9703CFA9}" srcOrd="14" destOrd="0" presId="urn:microsoft.com/office/officeart/2005/8/layout/radial6"/>
    <dgm:cxn modelId="{01F7CF23-07D4-40A2-89AD-39B28533EF06}" type="presParOf" srcId="{91E7A84A-3BED-494E-A414-BB61F5DFFCD0}" destId="{EE71DEF9-12E3-418A-96F1-DC8B6975E76A}" srcOrd="15" destOrd="0" presId="urn:microsoft.com/office/officeart/2005/8/layout/radial6"/>
    <dgm:cxn modelId="{91C16C4F-A752-47F1-B19F-4AEA9F2282A5}" type="presParOf" srcId="{91E7A84A-3BED-494E-A414-BB61F5DFFCD0}" destId="{229E6FDB-81D7-44C4-8670-2383EBB088C4}" srcOrd="16" destOrd="0" presId="urn:microsoft.com/office/officeart/2005/8/layout/radial6"/>
    <dgm:cxn modelId="{01ACA357-1994-4F97-A3BD-510EE217DB7A}" type="presParOf" srcId="{91E7A84A-3BED-494E-A414-BB61F5DFFCD0}" destId="{EDC7870C-4BC2-426B-A1F0-652C1D54680F}" srcOrd="17" destOrd="0" presId="urn:microsoft.com/office/officeart/2005/8/layout/radial6"/>
    <dgm:cxn modelId="{0D96E01A-8A29-4AA3-AD95-C7825A88AA4D}" type="presParOf" srcId="{91E7A84A-3BED-494E-A414-BB61F5DFFCD0}" destId="{587CF904-782F-4E07-80F7-FD2DAB787F9D}" srcOrd="18" destOrd="0" presId="urn:microsoft.com/office/officeart/2005/8/layout/radial6"/>
    <dgm:cxn modelId="{E0EAA8F7-7900-43B4-8222-C97D6B741FA1}" type="presParOf" srcId="{91E7A84A-3BED-494E-A414-BB61F5DFFCD0}" destId="{44F4518D-F3E3-4631-BDB3-F7EA66CC7F9A}" srcOrd="19" destOrd="0" presId="urn:microsoft.com/office/officeart/2005/8/layout/radial6"/>
    <dgm:cxn modelId="{15D2EB9E-BAA2-466E-A003-3705775CBE51}" type="presParOf" srcId="{91E7A84A-3BED-494E-A414-BB61F5DFFCD0}" destId="{E75A3DAC-2B29-4754-8B31-FB1D2C121FEE}" srcOrd="20" destOrd="0" presId="urn:microsoft.com/office/officeart/2005/8/layout/radial6"/>
    <dgm:cxn modelId="{A9148FFE-51FB-4976-9C03-909C2CB80378}" type="presParOf" srcId="{91E7A84A-3BED-494E-A414-BB61F5DFFCD0}" destId="{C29192A5-38BF-49B9-BE0A-4CC45AF89095}" srcOrd="21" destOrd="0" presId="urn:microsoft.com/office/officeart/2005/8/layout/radial6"/>
    <dgm:cxn modelId="{F04A5377-43F9-4A34-9685-610B56F1056D}" type="presParOf" srcId="{91E7A84A-3BED-494E-A414-BB61F5DFFCD0}" destId="{6A47506A-67CA-4DA6-A51F-4C3DEB737A65}" srcOrd="22" destOrd="0" presId="urn:microsoft.com/office/officeart/2005/8/layout/radial6"/>
    <dgm:cxn modelId="{E98B87B2-6ACD-49D5-8738-92FE1EEB5179}" type="presParOf" srcId="{91E7A84A-3BED-494E-A414-BB61F5DFFCD0}" destId="{BF2F0C04-58D5-4492-97D8-4C761AFF5395}" srcOrd="23" destOrd="0" presId="urn:microsoft.com/office/officeart/2005/8/layout/radial6"/>
    <dgm:cxn modelId="{19B5D4C4-2FDC-4CB0-8280-2DAF679FA314}" type="presParOf" srcId="{91E7A84A-3BED-494E-A414-BB61F5DFFCD0}" destId="{563E1F2A-AA88-45A3-94D6-0088ADCFAF03}" srcOrd="24" destOrd="0" presId="urn:microsoft.com/office/officeart/2005/8/layout/radial6"/>
    <dgm:cxn modelId="{E812E9E5-0F1E-4B31-96E8-5344597D3AED}" type="presParOf" srcId="{91E7A84A-3BED-494E-A414-BB61F5DFFCD0}" destId="{6F151E81-054D-4535-A1A2-E698D24E0C3D}" srcOrd="25" destOrd="0" presId="urn:microsoft.com/office/officeart/2005/8/layout/radial6"/>
    <dgm:cxn modelId="{5CD52C42-853B-414A-B470-88D0FE9E2FFA}" type="presParOf" srcId="{91E7A84A-3BED-494E-A414-BB61F5DFFCD0}" destId="{08F889AE-E0CC-4273-AB39-9BFF7C11385A}" srcOrd="26" destOrd="0" presId="urn:microsoft.com/office/officeart/2005/8/layout/radial6"/>
    <dgm:cxn modelId="{1EBC9D09-4783-45F3-A3AA-F7D5308B74E2}" type="presParOf" srcId="{91E7A84A-3BED-494E-A414-BB61F5DFFCD0}" destId="{80D57C5D-218C-4144-84F3-2A7F5B93AB27}" srcOrd="27" destOrd="0" presId="urn:microsoft.com/office/officeart/2005/8/layout/radial6"/>
    <dgm:cxn modelId="{D6C2B227-DBF5-4A4D-B1D4-2CDCCF361B75}" type="presParOf" srcId="{91E7A84A-3BED-494E-A414-BB61F5DFFCD0}" destId="{51930805-42F5-4D7E-939F-815710B843A2}" srcOrd="28" destOrd="0" presId="urn:microsoft.com/office/officeart/2005/8/layout/radial6"/>
    <dgm:cxn modelId="{3DA0845A-03D6-4664-9AAF-3CF98694656B}" type="presParOf" srcId="{91E7A84A-3BED-494E-A414-BB61F5DFFCD0}" destId="{E999DCDE-9D3B-4D11-96F1-6390D1FC6CC2}" srcOrd="29" destOrd="0" presId="urn:microsoft.com/office/officeart/2005/8/layout/radial6"/>
    <dgm:cxn modelId="{879E5D4B-FA33-4EEE-89D9-73DF60D93DDC}" type="presParOf" srcId="{91E7A84A-3BED-494E-A414-BB61F5DFFCD0}" destId="{9B7C5CCF-3B5E-4F64-A781-C680C0B2040A}" srcOrd="30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C5CCF-3B5E-4F64-A781-C680C0B2040A}">
      <dsp:nvSpPr>
        <dsp:cNvPr id="0" name=""/>
        <dsp:cNvSpPr/>
      </dsp:nvSpPr>
      <dsp:spPr>
        <a:xfrm>
          <a:off x="2109432" y="530472"/>
          <a:ext cx="4100790" cy="4812851"/>
        </a:xfrm>
        <a:prstGeom prst="blockArc">
          <a:avLst>
            <a:gd name="adj1" fmla="val 13382295"/>
            <a:gd name="adj2" fmla="val 16484954"/>
            <a:gd name="adj3" fmla="val 276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57C5D-218C-4144-84F3-2A7F5B93AB27}">
      <dsp:nvSpPr>
        <dsp:cNvPr id="0" name=""/>
        <dsp:cNvSpPr/>
      </dsp:nvSpPr>
      <dsp:spPr>
        <a:xfrm>
          <a:off x="1940138" y="341992"/>
          <a:ext cx="4812851" cy="4812851"/>
        </a:xfrm>
        <a:prstGeom prst="blockArc">
          <a:avLst>
            <a:gd name="adj1" fmla="val 11317682"/>
            <a:gd name="adj2" fmla="val 12956683"/>
            <a:gd name="adj3" fmla="val 2762"/>
          </a:avLst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1F2A-AA88-45A3-94D6-0088ADCFAF03}">
      <dsp:nvSpPr>
        <dsp:cNvPr id="0" name=""/>
        <dsp:cNvSpPr/>
      </dsp:nvSpPr>
      <dsp:spPr>
        <a:xfrm>
          <a:off x="1932810" y="101061"/>
          <a:ext cx="4812851" cy="4812851"/>
        </a:xfrm>
        <a:prstGeom prst="blockArc">
          <a:avLst>
            <a:gd name="adj1" fmla="val 9944870"/>
            <a:gd name="adj2" fmla="val 11188342"/>
            <a:gd name="adj3" fmla="val 2762"/>
          </a:avLst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192A5-38BF-49B9-BE0A-4CC45AF89095}">
      <dsp:nvSpPr>
        <dsp:cNvPr id="0" name=""/>
        <dsp:cNvSpPr/>
      </dsp:nvSpPr>
      <dsp:spPr>
        <a:xfrm>
          <a:off x="1919231" y="99311"/>
          <a:ext cx="4812851" cy="4812851"/>
        </a:xfrm>
        <a:prstGeom prst="blockArc">
          <a:avLst>
            <a:gd name="adj1" fmla="val 8484727"/>
            <a:gd name="adj2" fmla="val 9770215"/>
            <a:gd name="adj3" fmla="val 276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CF904-782F-4E07-80F7-FD2DAB787F9D}">
      <dsp:nvSpPr>
        <dsp:cNvPr id="0" name=""/>
        <dsp:cNvSpPr/>
      </dsp:nvSpPr>
      <dsp:spPr>
        <a:xfrm>
          <a:off x="1897760" y="72796"/>
          <a:ext cx="4812851" cy="4812851"/>
        </a:xfrm>
        <a:prstGeom prst="blockArc">
          <a:avLst>
            <a:gd name="adj1" fmla="val 5073428"/>
            <a:gd name="adj2" fmla="val 8435304"/>
            <a:gd name="adj3" fmla="val 2762"/>
          </a:avLst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1DEF9-12E3-418A-96F1-DC8B6975E76A}">
      <dsp:nvSpPr>
        <dsp:cNvPr id="0" name=""/>
        <dsp:cNvSpPr/>
      </dsp:nvSpPr>
      <dsp:spPr>
        <a:xfrm>
          <a:off x="2285927" y="331907"/>
          <a:ext cx="4480091" cy="4482882"/>
        </a:xfrm>
        <a:prstGeom prst="blockArc">
          <a:avLst>
            <a:gd name="adj1" fmla="val 2295994"/>
            <a:gd name="adj2" fmla="val 5395193"/>
            <a:gd name="adj3" fmla="val 2762"/>
          </a:avLst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1150-BBC9-4C2C-A7E0-C1693B6E6E1A}">
      <dsp:nvSpPr>
        <dsp:cNvPr id="0" name=""/>
        <dsp:cNvSpPr/>
      </dsp:nvSpPr>
      <dsp:spPr>
        <a:xfrm>
          <a:off x="1961386" y="288562"/>
          <a:ext cx="4812851" cy="4812851"/>
        </a:xfrm>
        <a:prstGeom prst="blockArc">
          <a:avLst>
            <a:gd name="adj1" fmla="val 315219"/>
            <a:gd name="adj2" fmla="val 1895634"/>
            <a:gd name="adj3" fmla="val 276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CEE42-8303-4EAC-AFE3-93ED5EF2BD3D}">
      <dsp:nvSpPr>
        <dsp:cNvPr id="0" name=""/>
        <dsp:cNvSpPr/>
      </dsp:nvSpPr>
      <dsp:spPr>
        <a:xfrm>
          <a:off x="1965474" y="247933"/>
          <a:ext cx="4812851" cy="4812851"/>
        </a:xfrm>
        <a:prstGeom prst="blockArc">
          <a:avLst>
            <a:gd name="adj1" fmla="val 20714010"/>
            <a:gd name="adj2" fmla="val 374371"/>
            <a:gd name="adj3" fmla="val 2762"/>
          </a:avLst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AA3F-197D-45C5-A1B2-55BABE48A3AF}">
      <dsp:nvSpPr>
        <dsp:cNvPr id="0" name=""/>
        <dsp:cNvSpPr/>
      </dsp:nvSpPr>
      <dsp:spPr>
        <a:xfrm>
          <a:off x="2050675" y="508881"/>
          <a:ext cx="4812851" cy="4812851"/>
        </a:xfrm>
        <a:prstGeom prst="blockArc">
          <a:avLst>
            <a:gd name="adj1" fmla="val 18734001"/>
            <a:gd name="adj2" fmla="val 20316148"/>
            <a:gd name="adj3" fmla="val 2762"/>
          </a:avLst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89560-BA65-42B3-8AA5-F0FB1C8AA0DE}">
      <dsp:nvSpPr>
        <dsp:cNvPr id="0" name=""/>
        <dsp:cNvSpPr/>
      </dsp:nvSpPr>
      <dsp:spPr>
        <a:xfrm>
          <a:off x="2079987" y="535052"/>
          <a:ext cx="4812851" cy="4812851"/>
        </a:xfrm>
        <a:prstGeom prst="blockArc">
          <a:avLst>
            <a:gd name="adj1" fmla="val 16011451"/>
            <a:gd name="adj2" fmla="val 18677078"/>
            <a:gd name="adj3" fmla="val 276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1A8B-2AEA-408D-80CD-D6D43243A04A}">
      <dsp:nvSpPr>
        <dsp:cNvPr id="0" name=""/>
        <dsp:cNvSpPr/>
      </dsp:nvSpPr>
      <dsp:spPr>
        <a:xfrm>
          <a:off x="3915718" y="2184606"/>
          <a:ext cx="1311801" cy="1272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অংশীদারি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কারবারের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অসুবিধা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7827" y="2371014"/>
        <a:ext cx="927583" cy="900059"/>
      </dsp:txXfrm>
    </dsp:sp>
    <dsp:sp modelId="{6C8C3816-0C8A-4975-94F0-7D5D33143880}">
      <dsp:nvSpPr>
        <dsp:cNvPr id="0" name=""/>
        <dsp:cNvSpPr/>
      </dsp:nvSpPr>
      <dsp:spPr>
        <a:xfrm>
          <a:off x="3409511" y="329486"/>
          <a:ext cx="1893610" cy="484725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সিদ্ধান্ত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গ্রহণে</a:t>
          </a:r>
          <a:r>
            <a:rPr lang="en-U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বিলম্ব</a:t>
          </a:r>
          <a:endParaRPr lang="en-US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9511" y="329486"/>
        <a:ext cx="1893610" cy="484725"/>
      </dsp:txXfrm>
    </dsp:sp>
    <dsp:sp modelId="{393A5C35-82E4-45D4-A7C1-9FB7E43C9A78}">
      <dsp:nvSpPr>
        <dsp:cNvPr id="0" name=""/>
        <dsp:cNvSpPr/>
      </dsp:nvSpPr>
      <dsp:spPr>
        <a:xfrm>
          <a:off x="5488037" y="910471"/>
          <a:ext cx="1128424" cy="495377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অসীম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দায়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8037" y="910471"/>
        <a:ext cx="1128424" cy="495377"/>
      </dsp:txXfrm>
    </dsp:sp>
    <dsp:sp modelId="{D399082E-63D4-4BD8-98C0-3C848944E0EF}">
      <dsp:nvSpPr>
        <dsp:cNvPr id="0" name=""/>
        <dsp:cNvSpPr/>
      </dsp:nvSpPr>
      <dsp:spPr>
        <a:xfrm>
          <a:off x="5752480" y="1830864"/>
          <a:ext cx="1828472" cy="437227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স্থায়িত্বের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অনিশ্চয়তা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2480" y="1830864"/>
        <a:ext cx="1828472" cy="437227"/>
      </dsp:txXfrm>
    </dsp:sp>
    <dsp:sp modelId="{0AC4272A-FDB5-49EE-8B96-D62A6CCBE68B}">
      <dsp:nvSpPr>
        <dsp:cNvPr id="0" name=""/>
        <dsp:cNvSpPr/>
      </dsp:nvSpPr>
      <dsp:spPr>
        <a:xfrm>
          <a:off x="5725479" y="2694793"/>
          <a:ext cx="2011120" cy="434993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পরিচালনায়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জটিলতা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5479" y="2694793"/>
        <a:ext cx="2011120" cy="434993"/>
      </dsp:txXfrm>
    </dsp:sp>
    <dsp:sp modelId="{DAFE6686-DEE9-4664-8819-A58E9980B2FB}">
      <dsp:nvSpPr>
        <dsp:cNvPr id="0" name=""/>
        <dsp:cNvSpPr/>
      </dsp:nvSpPr>
      <dsp:spPr>
        <a:xfrm>
          <a:off x="5396275" y="3703173"/>
          <a:ext cx="1985968" cy="470243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সীমিত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সদস্য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সংখ্যা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96275" y="3703173"/>
        <a:ext cx="1985968" cy="470243"/>
      </dsp:txXfrm>
    </dsp:sp>
    <dsp:sp modelId="{229E6FDB-81D7-44C4-8670-2383EBB088C4}">
      <dsp:nvSpPr>
        <dsp:cNvPr id="0" name=""/>
        <dsp:cNvSpPr/>
      </dsp:nvSpPr>
      <dsp:spPr>
        <a:xfrm>
          <a:off x="3104512" y="4491035"/>
          <a:ext cx="2849558" cy="701368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</a:t>
          </a:r>
          <a:r>
            <a:rPr lang="en-US" sz="2200" b="1" u="none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ৎ ও </a:t>
          </a: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অযোগ্য</a:t>
          </a:r>
          <a:r>
            <a:rPr lang="en-US" sz="2200" b="1" u="none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অংশীদারের</a:t>
          </a:r>
          <a:r>
            <a:rPr lang="en-US" sz="2200" b="1" u="none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কাজের</a:t>
          </a:r>
          <a:r>
            <a:rPr lang="en-US" sz="2200" b="1" u="none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u="none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দায়বহণ</a:t>
          </a:r>
          <a:endParaRPr lang="en-US" sz="2200" b="1" u="none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4512" y="4491035"/>
        <a:ext cx="2849558" cy="701368"/>
      </dsp:txXfrm>
    </dsp:sp>
    <dsp:sp modelId="{44F4518D-F3E3-4631-BDB3-F7EA66CC7F9A}">
      <dsp:nvSpPr>
        <dsp:cNvPr id="0" name=""/>
        <dsp:cNvSpPr/>
      </dsp:nvSpPr>
      <dsp:spPr>
        <a:xfrm>
          <a:off x="1168440" y="3787184"/>
          <a:ext cx="2604403" cy="397500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মালিকানা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হস্তান্তরে</a:t>
          </a:r>
          <a:r>
            <a:rPr lang="en-US" sz="22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অসুবিধা</a:t>
          </a:r>
          <a:endParaRPr lang="en-US" sz="2200" b="1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8440" y="3787184"/>
        <a:ext cx="2604403" cy="397500"/>
      </dsp:txXfrm>
    </dsp:sp>
    <dsp:sp modelId="{6A47506A-67CA-4DA6-A51F-4C3DEB737A65}">
      <dsp:nvSpPr>
        <dsp:cNvPr id="0" name=""/>
        <dsp:cNvSpPr/>
      </dsp:nvSpPr>
      <dsp:spPr>
        <a:xfrm>
          <a:off x="1237029" y="2940874"/>
          <a:ext cx="1642225" cy="530350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পৃথক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সত্তার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অভাব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7029" y="2940874"/>
        <a:ext cx="1642225" cy="530350"/>
      </dsp:txXfrm>
    </dsp:sp>
    <dsp:sp modelId="{6F151E81-054D-4535-A1A2-E698D24E0C3D}">
      <dsp:nvSpPr>
        <dsp:cNvPr id="0" name=""/>
        <dsp:cNvSpPr/>
      </dsp:nvSpPr>
      <dsp:spPr>
        <a:xfrm>
          <a:off x="1000493" y="2125343"/>
          <a:ext cx="1999462" cy="457865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অসম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মুনাফা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বন্টন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0493" y="2125343"/>
        <a:ext cx="1999462" cy="457865"/>
      </dsp:txXfrm>
    </dsp:sp>
    <dsp:sp modelId="{51930805-42F5-4D7E-939F-815710B843A2}">
      <dsp:nvSpPr>
        <dsp:cNvPr id="0" name=""/>
        <dsp:cNvSpPr/>
      </dsp:nvSpPr>
      <dsp:spPr>
        <a:xfrm>
          <a:off x="1379352" y="1072525"/>
          <a:ext cx="2091820" cy="489396"/>
        </a:xfrm>
        <a:prstGeom prst="rect">
          <a:avLst/>
        </a:prstGeom>
        <a:solidFill>
          <a:srgbClr val="FFFF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জনগণের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আস্থার</a:t>
          </a:r>
          <a:r>
            <a:rPr lang="en-US" sz="2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অভাব</a:t>
          </a:r>
          <a:endParaRPr lang="en-US" sz="2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9352" y="1072525"/>
        <a:ext cx="2091820" cy="48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bn.wikipedia.org/wiki/%E0%A6%9A%E0%A7%81%E0%A6%95%E0%A7%8D%E0%A6%A4%E0%A6%B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555174" y="955243"/>
            <a:ext cx="850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44" y="3092904"/>
            <a:ext cx="3552825" cy="3371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1" y="4544332"/>
            <a:ext cx="1783896" cy="1783896"/>
          </a:xfrm>
          <a:prstGeom prst="rect">
            <a:avLst/>
          </a:prstGeom>
        </p:spPr>
      </p:pic>
      <p:pic>
        <p:nvPicPr>
          <p:cNvPr id="1028" name="Picture 4" descr="Borboletas Butterflies GIF - Borboletas Butterflies Butterfly - Discover &amp; 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580572"/>
            <a:ext cx="10205583" cy="57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617529" y="1554646"/>
            <a:ext cx="8921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 ততোধিক ব্যক্তির মধ্যে বৈধ উপায়ে অর্থ উপার্জনের নিমিত্তে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চুক্তি"/>
              </a:rPr>
              <a:t>চুক্তির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দ্বারা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ব্যবসায় গড়ে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উঠে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 ব্যবসায় 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১৯৩২ সালের অংশীদারি আইন অনুসারে, সাধারণ অংশীদারি ব্যবসায়ের ক্ষেত্রে সদস্য সংখ্যা সর্বনিম্ন ২জন ও সর্বোচ্চ ২০জন হবে এবং ব্যাংকিং অংশীদারি ব্যবসায়ের ক্ষেত্রে ২জন থেকে সর্বোচ্চ ১০জন হবে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7529" y="564793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উত্তর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: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098" name="Picture 2" descr="AKAKI GARMENT S.C - Addis Ababa, Ethiop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" y="4823227"/>
            <a:ext cx="1417665" cy="10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551" y="640056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সিদ্ধান্ত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গ্রহণে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বিলম্ব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117600" y="1631753"/>
            <a:ext cx="946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এ </a:t>
            </a:r>
            <a:r>
              <a:rPr lang="en-US" sz="4800" b="1" dirty="0" err="1"/>
              <a:t>ব্যবসায়ের</a:t>
            </a:r>
            <a:r>
              <a:rPr lang="en-US" sz="4800" b="1" dirty="0"/>
              <a:t> </a:t>
            </a:r>
            <a:r>
              <a:rPr lang="en-US" sz="4800" b="1" dirty="0" err="1"/>
              <a:t>সিদ্ধান্ত</a:t>
            </a:r>
            <a:r>
              <a:rPr lang="en-US" sz="4800" b="1" dirty="0"/>
              <a:t> </a:t>
            </a:r>
            <a:r>
              <a:rPr lang="en-US" sz="4800" b="1" dirty="0" err="1"/>
              <a:t>গ্রহণের</a:t>
            </a:r>
            <a:r>
              <a:rPr lang="en-US" sz="4800" b="1" dirty="0"/>
              <a:t> </a:t>
            </a:r>
            <a:r>
              <a:rPr lang="en-US" sz="4800" b="1" dirty="0" err="1"/>
              <a:t>ক্ষেত্রে</a:t>
            </a:r>
            <a:r>
              <a:rPr lang="en-US" sz="4800" b="1" dirty="0"/>
              <a:t> </a:t>
            </a:r>
            <a:r>
              <a:rPr lang="en-US" sz="4800" b="1" dirty="0" err="1"/>
              <a:t>সকল</a:t>
            </a:r>
            <a:r>
              <a:rPr lang="en-US" sz="4800" b="1" dirty="0"/>
              <a:t> </a:t>
            </a:r>
            <a:r>
              <a:rPr lang="en-US" sz="4800" b="1" dirty="0" err="1"/>
              <a:t>অংশীদারের</a:t>
            </a:r>
            <a:r>
              <a:rPr lang="en-US" sz="4800" b="1" dirty="0"/>
              <a:t> </a:t>
            </a:r>
            <a:r>
              <a:rPr lang="en-US" sz="4800" b="1" dirty="0" err="1"/>
              <a:t>মতামত</a:t>
            </a:r>
            <a:r>
              <a:rPr lang="en-US" sz="4800" b="1" dirty="0"/>
              <a:t> </a:t>
            </a:r>
            <a:r>
              <a:rPr lang="en-US" sz="4800" b="1" dirty="0" err="1"/>
              <a:t>নিতে</a:t>
            </a:r>
            <a:r>
              <a:rPr lang="en-US" sz="4800" b="1" dirty="0"/>
              <a:t> </a:t>
            </a:r>
            <a:r>
              <a:rPr lang="en-US" sz="4800" b="1" dirty="0" err="1"/>
              <a:t>হয়</a:t>
            </a:r>
            <a:r>
              <a:rPr lang="en-US" sz="4800" b="1" dirty="0"/>
              <a:t>। </a:t>
            </a:r>
            <a:r>
              <a:rPr lang="en-US" sz="4800" b="1" dirty="0" err="1"/>
              <a:t>এতে</a:t>
            </a:r>
            <a:r>
              <a:rPr lang="en-US" sz="4800" b="1" dirty="0"/>
              <a:t> </a:t>
            </a:r>
            <a:r>
              <a:rPr lang="en-US" sz="4800" b="1" dirty="0" err="1"/>
              <a:t>দুটি</a:t>
            </a:r>
            <a:r>
              <a:rPr lang="en-US" sz="4800" b="1" dirty="0"/>
              <a:t> </a:t>
            </a:r>
            <a:r>
              <a:rPr lang="en-US" sz="4800" b="1" dirty="0" err="1" smtClean="0"/>
              <a:t>সমস্যা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হয়-প্রথমতঃ</a:t>
            </a:r>
            <a:r>
              <a:rPr lang="en-US" sz="4800" b="1" dirty="0" smtClean="0"/>
              <a:t> </a:t>
            </a:r>
            <a:r>
              <a:rPr lang="en-US" sz="4800" b="1" dirty="0" err="1"/>
              <a:t>সবাইকে</a:t>
            </a:r>
            <a:r>
              <a:rPr lang="en-US" sz="4800" b="1" dirty="0"/>
              <a:t> </a:t>
            </a:r>
            <a:r>
              <a:rPr lang="en-US" sz="4800" b="1" dirty="0" err="1"/>
              <a:t>যথা</a:t>
            </a:r>
            <a:r>
              <a:rPr lang="en-US" sz="4800" b="1" dirty="0"/>
              <a:t> </a:t>
            </a:r>
            <a:r>
              <a:rPr lang="en-US" sz="4800" b="1" dirty="0" err="1"/>
              <a:t>সময়ে</a:t>
            </a:r>
            <a:r>
              <a:rPr lang="en-US" sz="4800" b="1" dirty="0"/>
              <a:t> </a:t>
            </a:r>
            <a:r>
              <a:rPr lang="en-US" sz="4800" b="1" dirty="0" err="1"/>
              <a:t>পাওয়া</a:t>
            </a:r>
            <a:r>
              <a:rPr lang="en-US" sz="4800" b="1" dirty="0"/>
              <a:t> </a:t>
            </a:r>
            <a:r>
              <a:rPr lang="en-US" sz="4800" b="1" dirty="0" err="1"/>
              <a:t>যায়</a:t>
            </a:r>
            <a:r>
              <a:rPr lang="en-US" sz="4800" b="1" dirty="0"/>
              <a:t> </a:t>
            </a:r>
            <a:r>
              <a:rPr lang="en-US" sz="4800" b="1" dirty="0" err="1"/>
              <a:t>না</a:t>
            </a:r>
            <a:r>
              <a:rPr lang="en-US" sz="4800" b="1" dirty="0"/>
              <a:t>; </a:t>
            </a:r>
            <a:r>
              <a:rPr lang="en-US" sz="4800" b="1" dirty="0" err="1"/>
              <a:t>দ্বিতীয়তঃ</a:t>
            </a:r>
            <a:r>
              <a:rPr lang="en-US" sz="4800" b="1" dirty="0"/>
              <a:t> </a:t>
            </a:r>
            <a:r>
              <a:rPr lang="en-US" sz="4800" b="1" dirty="0" err="1"/>
              <a:t>অনেক</a:t>
            </a:r>
            <a:r>
              <a:rPr lang="en-US" sz="4800" b="1" dirty="0"/>
              <a:t> </a:t>
            </a:r>
            <a:r>
              <a:rPr lang="en-US" sz="4800" b="1" dirty="0" err="1"/>
              <a:t>সময়</a:t>
            </a:r>
            <a:r>
              <a:rPr lang="en-US" sz="4800" b="1" dirty="0"/>
              <a:t> </a:t>
            </a:r>
            <a:r>
              <a:rPr lang="en-US" sz="4800" b="1" dirty="0" err="1"/>
              <a:t>মতেরও</a:t>
            </a:r>
            <a:r>
              <a:rPr lang="en-US" sz="4800" b="1" dirty="0"/>
              <a:t> </a:t>
            </a:r>
            <a:r>
              <a:rPr lang="en-US" sz="4800" b="1" dirty="0" err="1"/>
              <a:t>অমিল</a:t>
            </a:r>
            <a:r>
              <a:rPr lang="en-US" sz="4800" b="1" dirty="0"/>
              <a:t> </a:t>
            </a:r>
            <a:r>
              <a:rPr lang="en-US" sz="4800" b="1" dirty="0" err="1"/>
              <a:t>হয়</a:t>
            </a:r>
            <a:r>
              <a:rPr lang="en-US" sz="4800" b="1" dirty="0"/>
              <a:t>। ঐ </a:t>
            </a:r>
            <a:r>
              <a:rPr lang="en-US" sz="4800" b="1" dirty="0" err="1"/>
              <a:t>সব</a:t>
            </a:r>
            <a:r>
              <a:rPr lang="en-US" sz="4800" b="1" dirty="0"/>
              <a:t> </a:t>
            </a:r>
            <a:r>
              <a:rPr lang="en-US" sz="4800" b="1" dirty="0" err="1"/>
              <a:t>কারণে</a:t>
            </a:r>
            <a:r>
              <a:rPr lang="en-US" sz="4800" b="1" dirty="0"/>
              <a:t> </a:t>
            </a:r>
            <a:r>
              <a:rPr lang="en-US" sz="4800" b="1" dirty="0" err="1"/>
              <a:t>সিদ্ধান্ত</a:t>
            </a:r>
            <a:r>
              <a:rPr lang="en-US" sz="4800" b="1" dirty="0"/>
              <a:t> </a:t>
            </a:r>
            <a:r>
              <a:rPr lang="en-US" sz="4800" b="1" dirty="0" err="1" smtClean="0"/>
              <a:t>গ্রহণ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বিলম্বিত</a:t>
            </a:r>
            <a:r>
              <a:rPr lang="en-US" sz="4800" b="1" dirty="0" smtClean="0"/>
              <a:t> </a:t>
            </a:r>
            <a:r>
              <a:rPr lang="en-US" sz="4800" b="1" dirty="0" err="1"/>
              <a:t>হয়</a:t>
            </a:r>
            <a:r>
              <a:rPr lang="en-US" sz="4800" b="1" dirty="0" smtClean="0"/>
              <a:t>।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animated butterfly gif | funny gifs,gif | Butterfly gif, Animation, 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7" y="5043664"/>
            <a:ext cx="1400290" cy="12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551" y="654570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অসীম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126274" y="1747867"/>
            <a:ext cx="9571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সীমাহীন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যাবতীয়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ব্যক্তিগত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সম্পতি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পর্যন্ত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দায়বদ্ধ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অনেকেই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দায়িত্ব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উৎসাহিত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BLUE BUTTERFLY GIF turquoise papillon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" y="5178199"/>
            <a:ext cx="1685924" cy="15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4610" y="611027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স্থায়িত্বের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অনিশ্চয়তা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957943" y="1776898"/>
            <a:ext cx="9681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স্থায়িত্ব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অনিশ্চিত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মৃত্য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মস্তিস্ক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বিকৃতি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দেউলিয়াত্ব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পারস্পরিক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বিরোধ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ভেঙে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7170" name="Picture 2" descr="thank you for the add+butterfly+animals+gifs Centerblog.net | The Blue  Butterfly by NeonDuctTape on DeviantA… | Beautiful butterflies, Butterfly  gif, Butterfly ar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4791867"/>
            <a:ext cx="1400290" cy="14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551" y="639149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পরিচালনায়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জটিলতা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47750" y="1747867"/>
            <a:ext cx="9220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অনুযায়ী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ব্যবসায়-পরিচালনায়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অংশগ্রহণ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অযোগ্য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এরূপ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অধিকতর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প্রয়োগে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এগিয়ে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পরিচালনায়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জটিলতা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9218" name="Picture 2" descr="papillon bleu BLUE BUTTERFLY GIF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0" y="4820102"/>
            <a:ext cx="11652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551" y="639149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সীমিত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742950" y="1747867"/>
            <a:ext cx="1017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সর্বোচ্চ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২০জন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ব্যাংকিং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সর্বোচ্চ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সীমাবদ্ধ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তহবিলের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অভাবে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বৃহদায়তন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43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562949"/>
            <a:ext cx="8877300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ৎ ও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অযোগ্য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দায়বহণ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609600" y="1614517"/>
            <a:ext cx="10134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প্রতিনিধি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হিসেবে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পারস্পরিক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প্রতিনিধিত্বের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ৎ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অযোগ্য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অংশীদারকেও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বিরূপ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মনোভাব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19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0" y="601049"/>
            <a:ext cx="5359763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মালিকানা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হস্তান্তর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অসুবিধা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762000" y="1785967"/>
            <a:ext cx="10039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অংশীদারগণ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অবাধে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মালিকানা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হস্তান্তর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অন্যান্য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মতামত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মালিকানা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ইচ্ছে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সত্ত্বেও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নিকট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হস্তান্তর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1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551" y="620099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পৃথক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সত্তার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অভাব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971550" y="1728817"/>
            <a:ext cx="9296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অভিন্ন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ঝুঁকিপূণ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সুবিধাজনক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22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274" y="639149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অসম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মুনাফা</a:t>
            </a:r>
            <a:r>
              <a:rPr lang="en-US" sz="48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বন্টন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85851" y="1881217"/>
            <a:ext cx="9486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মূলধন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বিনিয়োগ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মুনাফার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পুঁজি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বিনিয়োগ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কারীরা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আগ্রহ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হারিয়ে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ফেলে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16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55" y="488698"/>
            <a:ext cx="5886450" cy="5886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CBBF11-171F-41C7-A621-D18A9C3F393B}"/>
              </a:ext>
            </a:extLst>
          </p:cNvPr>
          <p:cNvSpPr txBox="1"/>
          <p:nvPr/>
        </p:nvSpPr>
        <p:spPr>
          <a:xfrm>
            <a:off x="3956972" y="488699"/>
            <a:ext cx="2944736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4183E8C-51DC-4481-B00E-3D014EC15D96}"/>
              </a:ext>
            </a:extLst>
          </p:cNvPr>
          <p:cNvGrpSpPr/>
          <p:nvPr/>
        </p:nvGrpSpPr>
        <p:grpSpPr>
          <a:xfrm>
            <a:off x="601001" y="1384245"/>
            <a:ext cx="4670499" cy="4087622"/>
            <a:chOff x="-1708192" y="585102"/>
            <a:chExt cx="6964184" cy="58452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0C9B8F0-3F59-4C3D-84CF-5C4808B8C3C0}"/>
                </a:ext>
              </a:extLst>
            </p:cNvPr>
            <p:cNvSpPr txBox="1"/>
            <p:nvPr/>
          </p:nvSpPr>
          <p:spPr>
            <a:xfrm>
              <a:off x="-1708192" y="585102"/>
              <a:ext cx="6242952" cy="2596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bn-IN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endParaRPr lang="bn-IN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মেমোরিয়্যাল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টেকনোলজি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বুড়িচং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800" b="1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xmlns="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832278-73D3-4665-92F1-F1D2D851026B}"/>
              </a:ext>
            </a:extLst>
          </p:cNvPr>
          <p:cNvSpPr txBox="1"/>
          <p:nvPr/>
        </p:nvSpPr>
        <p:spPr>
          <a:xfrm>
            <a:off x="2475895" y="4841527"/>
            <a:ext cx="8634083" cy="1069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এইচএসসি-একাদশ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শ্রেণি,ব্যবসায়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5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সময়-৪৫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15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BE1170D9-A07C-4B16-B965-3479F7BC7497}" type="datetime1">
              <a:rPr lang="en-US" sz="3200" b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1/5/2021</a:t>
            </a:fld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F24410-2548-4872-8212-76D4D664FEAC}"/>
              </a:ext>
            </a:extLst>
          </p:cNvPr>
          <p:cNvGrpSpPr/>
          <p:nvPr/>
        </p:nvGrpSpPr>
        <p:grpSpPr>
          <a:xfrm rot="20025048">
            <a:off x="7549570" y="2012458"/>
            <a:ext cx="2061067" cy="2005815"/>
            <a:chOff x="4304714" y="1406769"/>
            <a:chExt cx="3629464" cy="3305906"/>
          </a:xfrm>
          <a:blipFill dpi="0" rotWithShape="0">
            <a:blip r:embed="rId3"/>
            <a:srcRect/>
            <a:stretch>
              <a:fillRect/>
            </a:stretch>
          </a:blipFill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xmlns="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3">
              <a:extLst>
                <a:ext uri="{FF2B5EF4-FFF2-40B4-BE49-F238E27FC236}">
                  <a16:creationId xmlns:a16="http://schemas.microsoft.com/office/drawing/2014/main" xmlns="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4">
              <a:extLst>
                <a:ext uri="{FF2B5EF4-FFF2-40B4-BE49-F238E27FC236}">
                  <a16:creationId xmlns:a16="http://schemas.microsoft.com/office/drawing/2014/main" xmlns="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xmlns="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9" y="2047206"/>
            <a:ext cx="3829050" cy="31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274" y="639149"/>
            <a:ext cx="4610712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জনগণের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আস্থার</a:t>
            </a:r>
            <a:r>
              <a:rPr lang="en-US" sz="4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অভাব</a:t>
            </a:r>
            <a:endParaRPr lang="en-US" sz="48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85851" y="1881217"/>
            <a:ext cx="9486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দৃষ্টিতে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সত্তাহীন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রক্ষণের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নিয়ন্ত্রণহীনতা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প্রকৃতিগতভাবে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স্থায়ীত্বহীনতার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জনগণ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তেমন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আস্থা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8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D71A05-F4FB-4243-BE4A-39FE4F15C229}"/>
              </a:ext>
            </a:extLst>
          </p:cNvPr>
          <p:cNvSpPr txBox="1"/>
          <p:nvPr/>
        </p:nvSpPr>
        <p:spPr>
          <a:xfrm>
            <a:off x="4059326" y="709095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97" y="2078580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950">
            <a:off x="270414" y="4743211"/>
            <a:ext cx="1600877" cy="1533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5" y="3693325"/>
            <a:ext cx="1584794" cy="15182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91A4C3B-AE86-41E4-B009-1ABB1641546B}"/>
              </a:ext>
            </a:extLst>
          </p:cNvPr>
          <p:cNvSpPr/>
          <p:nvPr/>
        </p:nvSpPr>
        <p:spPr>
          <a:xfrm>
            <a:off x="3677048" y="1993247"/>
            <a:ext cx="3724680" cy="216363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123950" y="4863700"/>
            <a:ext cx="999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-150917" y="1066532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অনুসাসরে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2222008" y="16183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1920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5597030" y="1522095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1832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2222009" y="20612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1732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5568634" y="1982198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1932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1136442" y="2641829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bn-BD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2170772" y="3231535"/>
            <a:ext cx="29264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মস্তিস্ক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5984437" y="322640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সচ্ছল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2170774" y="370917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193300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6840932" y="5840338"/>
            <a:ext cx="3862744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61" y="3703820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1234582" y="420981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</a:t>
            </a:r>
            <a:endParaRPr lang="en-US" sz="2800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2343165" y="477980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পাগল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6456561" y="473822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2409107" y="536374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দেউলিয়া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456561" y="5158475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2" y="5074765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086794" y="371166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4310" y="369335"/>
            <a:ext cx="2789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7FC65-F5D6-41BD-B203-3FDB2963E6FD}"/>
              </a:ext>
            </a:extLst>
          </p:cNvPr>
          <p:cNvSpPr txBox="1"/>
          <p:nvPr/>
        </p:nvSpPr>
        <p:spPr>
          <a:xfrm>
            <a:off x="3713214" y="601911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98" y="1432908"/>
            <a:ext cx="4221843" cy="2602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276350" y="4035907"/>
            <a:ext cx="955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3207657" y="2357637"/>
            <a:ext cx="519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10" y="2950024"/>
            <a:ext cx="3657607" cy="3657607"/>
          </a:xfrm>
          <a:prstGeom prst="rect">
            <a:avLst/>
          </a:prstGeom>
        </p:spPr>
      </p:pic>
      <p:pic>
        <p:nvPicPr>
          <p:cNvPr id="1028" name="Picture 4" descr="Free Butterfly Gif Transparent, Download Free Clip Art, Free Clip Art on  Clipart Librar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8" y="61597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1AC0AC-D9FE-4430-9A68-C12C73AAF765}"/>
              </a:ext>
            </a:extLst>
          </p:cNvPr>
          <p:cNvSpPr txBox="1"/>
          <p:nvPr/>
        </p:nvSpPr>
        <p:spPr>
          <a:xfrm>
            <a:off x="3943238" y="523744"/>
            <a:ext cx="4571999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0">
                      <a:schemeClr val="accent1">
                        <a:lumMod val="95000"/>
                        <a:lumOff val="5000"/>
                      </a:schemeClr>
                    </a:gs>
                    <a:gs pos="13000">
                      <a:schemeClr val="accent1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0">
                      <a:schemeClr val="accent1">
                        <a:lumMod val="95000"/>
                        <a:lumOff val="5000"/>
                      </a:schemeClr>
                    </a:gs>
                    <a:gs pos="13000">
                      <a:schemeClr val="accent1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0">
                      <a:schemeClr val="accent1">
                        <a:lumMod val="95000"/>
                        <a:lumOff val="5000"/>
                      </a:schemeClr>
                    </a:gs>
                    <a:gs pos="13000">
                      <a:schemeClr val="accent1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>
                      <a:lumMod val="95000"/>
                      <a:lumOff val="5000"/>
                    </a:schemeClr>
                  </a:gs>
                  <a:gs pos="13000">
                    <a:schemeClr val="accent1">
                      <a:lumMod val="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5" y="4304678"/>
            <a:ext cx="2559070" cy="255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2" y="4304678"/>
            <a:ext cx="1651768" cy="1582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204686" y="1560473"/>
            <a:ext cx="875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5400" dirty="0" smtClean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5400" dirty="0" smtClean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 err="1" smtClean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400" dirty="0">
              <a:ln w="0">
                <a:solidFill>
                  <a:srgbClr val="00B050"/>
                </a:solidFill>
              </a:ln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903388"/>
            <a:ext cx="5429250" cy="2640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0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326172" y="4377581"/>
            <a:ext cx="8051541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031917" y="1619780"/>
            <a:ext cx="8345796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813265" y="1588608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646017" y="2993908"/>
            <a:ext cx="7731697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অংশীদারী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4365965" y="569655"/>
            <a:ext cx="3007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800" b="1" dirty="0">
                <a:ln w="0">
                  <a:solidFill>
                    <a:srgbClr val="00B050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0">
                <a:solidFill>
                  <a:srgbClr val="00B050"/>
                </a:solidFill>
              </a:ln>
              <a:solidFill>
                <a:schemeClr val="accent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107394" y="1275156"/>
            <a:ext cx="714855" cy="4259808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21849" y="3224753"/>
            <a:ext cx="529215" cy="5104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9" y="4788733"/>
            <a:ext cx="2087646" cy="17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8" y="217714"/>
            <a:ext cx="6357257" cy="6357257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71792650"/>
              </p:ext>
            </p:extLst>
          </p:nvPr>
        </p:nvGraphicFramePr>
        <p:xfrm>
          <a:off x="1189682" y="571684"/>
          <a:ext cx="8825174" cy="567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700"/>
            <a:ext cx="2322286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-127002" y="1362328"/>
            <a:ext cx="1166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অংশীদারের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উত্তরাধিকারীকে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242" y="2567359"/>
            <a:ext cx="10029371" cy="2862322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কোন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অংশীদারের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মৃত্যুর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স্ত্রী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ও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সন্তানদিগকে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পূর্বতন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হারে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উভয়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পক্ষের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সম্মতিক্রমে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নতুন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হারে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মুনাফার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অংশ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দেওয়া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হতে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এক্ষেত্রে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মুনাফা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ভাগ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প্রদত্ত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হলেও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যেহেতু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বর্তমান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অংশীদারদের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সাথে</a:t>
            </a:r>
            <a:r>
              <a:rPr lang="en-US" sz="36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‍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মৃত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অংশীদারের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উত্তারাধিকারদের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কোনো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অংশীদারি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চুক্তি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সম্পাদিত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হয়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তাদেরকে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অংশীদার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বলে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গণ্য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করা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যায়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না</a:t>
            </a:r>
            <a:r>
              <a:rPr lang="en-US" sz="3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  <a:endParaRPr lang="as-IN" sz="36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3068" y="531331"/>
            <a:ext cx="87456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u="sng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চল</a:t>
            </a:r>
            <a:r>
              <a:rPr lang="en-US" sz="4800" b="1" u="sng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u="sng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পারি</a:t>
            </a:r>
            <a:r>
              <a:rPr lang="en-US" sz="4800" b="1" u="sng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u="sng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4800" b="1" u="sng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u="sng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4800" b="1" u="sng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u="sng" dirty="0" err="1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দেখি</a:t>
            </a:r>
            <a:r>
              <a:rPr lang="en-US" sz="4800" b="1" u="sng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endParaRPr lang="en-US" sz="4800" b="1" u="sng" dirty="0">
              <a:ln w="13462">
                <a:solidFill>
                  <a:schemeClr val="tx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" y="4702629"/>
            <a:ext cx="2028371" cy="20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323850" y="1604829"/>
            <a:ext cx="1110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অংশীদারদের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801" y="2486702"/>
            <a:ext cx="9760814" cy="2554545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কারবারে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স্বাক্ষরে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আইনগত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যোগ্যতা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সম্পন্ন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ব্যাক্তি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পাগল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দেউলিয়া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নাবালক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রাষ্ট্রদ্রোহী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ব্যাক্তি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আইনগত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চুক্তি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সম্পাদনের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যোগ্য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নয়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সুতরাং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সুস্থ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মস্তিস্ক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সচ্ছল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প্রাপ্তবয়স্ক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4089" y="599845"/>
            <a:ext cx="87456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দেখি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Free Butterfly Animations - Animated Butterfly Gifs -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35156"/>
            <a:ext cx="1466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971712" y="1468970"/>
            <a:ext cx="988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কারবারে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801" y="2655968"/>
            <a:ext cx="9855200" cy="1938992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1932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সালের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অনুযায়ী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অংশীদারি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কারবার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নিবন্ধন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আবশ্যক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নয়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এ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ব্যবসায়ের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নিবন্ধন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অংশীদারদের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ইচ্ছা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অনিচ্ছার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নির্ভরশীল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as-IN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889" y="637973"/>
            <a:ext cx="87456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u="sng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</a:t>
            </a:r>
            <a:r>
              <a:rPr lang="en-US" sz="48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পারি</a:t>
            </a:r>
            <a:r>
              <a:rPr lang="en-US" sz="48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48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8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r>
              <a:rPr lang="en-US" sz="44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400" b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utterfly Gif - ID: 86537 - Gif Aby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" y="4950962"/>
            <a:ext cx="2048144" cy="15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2185829" y="2262393"/>
            <a:ext cx="780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0615" y="509528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5400" b="1" u="sng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400" b="1" u="sng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28" y="3721561"/>
            <a:ext cx="4876800" cy="2694659"/>
          </a:xfrm>
          <a:prstGeom prst="rect">
            <a:avLst/>
          </a:prstGeom>
        </p:spPr>
      </p:pic>
      <p:pic>
        <p:nvPicPr>
          <p:cNvPr id="3074" name="Picture 2" descr="butterfly, butterfly , gif , animated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6747">
            <a:off x="350117" y="5005484"/>
            <a:ext cx="1572815" cy="15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3744</TotalTime>
  <Words>748</Words>
  <Application>Microsoft Office PowerPoint</Application>
  <PresentationFormat>Custom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590</cp:revision>
  <dcterms:created xsi:type="dcterms:W3CDTF">2020-11-12T06:07:31Z</dcterms:created>
  <dcterms:modified xsi:type="dcterms:W3CDTF">2021-01-04T23:28:47Z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16000273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