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1" r:id="rId3"/>
    <p:sldId id="262" r:id="rId4"/>
    <p:sldId id="260" r:id="rId5"/>
    <p:sldId id="267" r:id="rId6"/>
    <p:sldId id="263" r:id="rId7"/>
    <p:sldId id="264" r:id="rId8"/>
    <p:sldId id="278" r:id="rId9"/>
    <p:sldId id="270" r:id="rId10"/>
    <p:sldId id="256" r:id="rId11"/>
    <p:sldId id="281" r:id="rId12"/>
    <p:sldId id="266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FF"/>
    <a:srgbClr val="070BAF"/>
    <a:srgbClr val="C2FF85"/>
    <a:srgbClr val="FABCFC"/>
    <a:srgbClr val="C1FFC1"/>
    <a:srgbClr val="00FFFF"/>
    <a:srgbClr val="CCECFF"/>
    <a:srgbClr val="99FF33"/>
    <a:srgbClr val="97FFFF"/>
    <a:srgbClr val="EEF5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9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77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46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15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86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86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00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69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7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7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3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51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24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02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6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762000"/>
            <a:ext cx="5486400" cy="533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634935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7845354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98" y="162349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49" y="311978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8977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824" y="5181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89774"/>
            <a:ext cx="9861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92225"/>
            <a:ext cx="7893013" cy="523220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824469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134696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501532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491054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1066800"/>
            <a:ext cx="79248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2286000"/>
            <a:ext cx="7890510" cy="30469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184391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09600"/>
            <a:ext cx="7924802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24156" y="1447800"/>
            <a:ext cx="6072044" cy="4081552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800000"/>
                <a:gd name="adj2" fmla="val 33722"/>
              </a:avLst>
            </a:prstTxWarp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48874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4343400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3810000" cy="5693866"/>
          </a:xfrm>
          <a:prstGeom prst="rect">
            <a:avLst/>
          </a:prstGeom>
          <a:solidFill>
            <a:srgbClr val="B7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মধ্যক ও প্রচুক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Jewel Rana\Desktop\jewel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295400"/>
            <a:ext cx="2133600" cy="18018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3505200"/>
            <a:ext cx="4191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সামছুজ্জামান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উম্মেতুন্নেছা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Email:abusamsuzzaman@gmail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.com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Mobile: 01728733141</a:t>
            </a:r>
            <a:endParaRPr lang="bn-BD" sz="2000" dirty="0" smtClean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905822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6829994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278079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447703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685342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/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0">
                <a:blip r:embed="rId4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27632841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97383691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924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606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776006"/>
      </p:ext>
    </p:extLst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1957</TotalTime>
  <Words>570</Words>
  <Application>Microsoft Office PowerPoint</Application>
  <PresentationFormat>On-screen Show (4:3)</PresentationFormat>
  <Paragraphs>240</Paragraphs>
  <Slides>16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Jewel Rana</cp:lastModifiedBy>
  <cp:revision>219</cp:revision>
  <dcterms:created xsi:type="dcterms:W3CDTF">2006-08-16T00:00:00Z</dcterms:created>
  <dcterms:modified xsi:type="dcterms:W3CDTF">2021-01-05T16:17:20Z</dcterms:modified>
</cp:coreProperties>
</file>