
<file path=[Content_Types].xml><?xml version="1.0" encoding="utf-8"?>
<Types xmlns="http://schemas.openxmlformats.org/package/2006/content-types">
  <Default Extension="png" ContentType="image/png"/>
  <Default Extension="jfif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1" r:id="rId2"/>
    <p:sldId id="257" r:id="rId3"/>
    <p:sldId id="258" r:id="rId4"/>
    <p:sldId id="259" r:id="rId5"/>
    <p:sldId id="260" r:id="rId6"/>
    <p:sldId id="282" r:id="rId7"/>
    <p:sldId id="261" r:id="rId8"/>
    <p:sldId id="262" r:id="rId9"/>
    <p:sldId id="273" r:id="rId10"/>
    <p:sldId id="264" r:id="rId11"/>
    <p:sldId id="266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70" r:id="rId20"/>
    <p:sldId id="271" r:id="rId21"/>
    <p:sldId id="272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0C726-DFEC-4156-B087-B82935C63366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70FC5-2A05-415F-8C22-3F4B14DE3E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628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B3754-D71F-4402-AAB4-2F8A130F3B7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957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A414-05E9-4E5A-945D-F1C905858DDC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6C1F-2E00-4531-837E-E2EC24C76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48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A414-05E9-4E5A-945D-F1C905858DDC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6C1F-2E00-4531-837E-E2EC24C76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06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A414-05E9-4E5A-945D-F1C905858DDC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6C1F-2E00-4531-837E-E2EC24C76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911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A414-05E9-4E5A-945D-F1C905858DDC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6C1F-2E00-4531-837E-E2EC24C76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457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A414-05E9-4E5A-945D-F1C905858DDC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6C1F-2E00-4531-837E-E2EC24C76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543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A414-05E9-4E5A-945D-F1C905858DDC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6C1F-2E00-4531-837E-E2EC24C76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36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A414-05E9-4E5A-945D-F1C905858DDC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6C1F-2E00-4531-837E-E2EC24C76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77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A414-05E9-4E5A-945D-F1C905858DDC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6C1F-2E00-4531-837E-E2EC24C76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062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A414-05E9-4E5A-945D-F1C905858DDC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6C1F-2E00-4531-837E-E2EC24C76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2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A414-05E9-4E5A-945D-F1C905858DDC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6C1F-2E00-4531-837E-E2EC24C76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A414-05E9-4E5A-945D-F1C905858DDC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F6C1F-2E00-4531-837E-E2EC24C76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009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0A414-05E9-4E5A-945D-F1C905858DDC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F6C1F-2E00-4531-837E-E2EC24C76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31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f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f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fif"/><Relationship Id="rId2" Type="http://schemas.openxmlformats.org/officeDocument/2006/relationships/image" Target="../media/image15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f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1" y="1600201"/>
            <a:ext cx="8306873" cy="3079977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4286993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39752" y="514772"/>
            <a:ext cx="35125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অভিগমনের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কারনঃ</a:t>
            </a:r>
            <a:endParaRPr lang="en-US" sz="4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5280" y="3203391"/>
            <a:ext cx="35285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কারনঃ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436" y="2357437"/>
            <a:ext cx="6881425" cy="420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54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07423" y="153404"/>
            <a:ext cx="35125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অভিগমনের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কারনঃ</a:t>
            </a:r>
            <a:endParaRPr lang="en-US" sz="4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457289"/>
            <a:ext cx="32768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কারণ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584" y="4328995"/>
            <a:ext cx="5668435" cy="20932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673" y="1194247"/>
            <a:ext cx="5668436" cy="2710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96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92483" y="473839"/>
            <a:ext cx="381546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অভিগমনের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কারনঃ</a:t>
            </a:r>
            <a:endParaRPr lang="en-US" sz="4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3480" y="3847109"/>
            <a:ext cx="5104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৩)জীবনযাত্রার মান উন্নয়ন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431" y="2224803"/>
            <a:ext cx="6143223" cy="3957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78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21638" y="501135"/>
            <a:ext cx="35125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অভিগমনের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কারনঃ</a:t>
            </a:r>
            <a:endParaRPr lang="en-US" sz="4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7476" y="3036162"/>
            <a:ext cx="5128327" cy="10464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৪)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সীমাবদ্ধতা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6868" y="1970466"/>
            <a:ext cx="5675481" cy="4224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61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21638" y="501135"/>
            <a:ext cx="35125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অভিগমনের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কারনঃ</a:t>
            </a:r>
            <a:endParaRPr lang="en-US" sz="4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8344" y="3672698"/>
            <a:ext cx="24978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5) </a:t>
            </a:r>
            <a:r>
              <a:rPr lang="en-US" sz="36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শিল্পের</a:t>
            </a:r>
            <a:r>
              <a:rPr lang="en-US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উন্নতি</a:t>
            </a:r>
            <a:endParaRPr lang="en-US" sz="36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7888" y="2112135"/>
            <a:ext cx="5400219" cy="412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52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21638" y="501135"/>
            <a:ext cx="35125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অভিগমনের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কারনঃ</a:t>
            </a:r>
            <a:endParaRPr lang="en-US" sz="4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9167" y="3625959"/>
            <a:ext cx="40767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6) </a:t>
            </a:r>
            <a:r>
              <a:rPr lang="en-US" sz="36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পরিবহন</a:t>
            </a:r>
            <a:r>
              <a:rPr lang="en-US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ব্যবস্হার</a:t>
            </a:r>
            <a:r>
              <a:rPr lang="en-US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উন্নতি</a:t>
            </a:r>
            <a:endParaRPr lang="en-US" sz="36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397" y="2408349"/>
            <a:ext cx="6671257" cy="4159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06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6472" y="166284"/>
            <a:ext cx="35125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অভিগমনের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কারনঃ</a:t>
            </a:r>
            <a:endParaRPr lang="en-US" sz="4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7198" y="3752166"/>
            <a:ext cx="35990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7) </a:t>
            </a:r>
            <a:r>
              <a:rPr lang="en-US" sz="36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জনসংখ্যা</a:t>
            </a:r>
            <a:r>
              <a:rPr lang="en-US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বৃদ্ধির</a:t>
            </a:r>
            <a:r>
              <a:rPr lang="en-US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দরুণ</a:t>
            </a:r>
            <a:endParaRPr lang="en-US" sz="36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376" y="2215166"/>
            <a:ext cx="5282954" cy="4365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49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21638" y="501135"/>
            <a:ext cx="35125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অভিগমনের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কারনঃ</a:t>
            </a:r>
            <a:endParaRPr lang="en-US" sz="4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9240" y="3612335"/>
            <a:ext cx="29963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8) </a:t>
            </a:r>
            <a:r>
              <a:rPr lang="en-US" sz="36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সাংস্কৃতিক</a:t>
            </a:r>
            <a:r>
              <a:rPr lang="en-US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endParaRPr lang="en-US" sz="36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369" y="2163651"/>
            <a:ext cx="5743977" cy="4121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21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5749" y="243557"/>
            <a:ext cx="35125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অভিগমনের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কারনঃ</a:t>
            </a:r>
            <a:endParaRPr lang="en-US" sz="4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2973" y="3626200"/>
            <a:ext cx="22990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9) </a:t>
            </a:r>
            <a:r>
              <a:rPr lang="en-US" sz="36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endParaRPr lang="en-US" sz="36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900" y="759853"/>
            <a:ext cx="3876541" cy="25733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1" y="3626200"/>
            <a:ext cx="3709114" cy="26670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300" y="3626200"/>
            <a:ext cx="3928474" cy="2667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67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25774" y="692202"/>
            <a:ext cx="291458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</a:t>
            </a:r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 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82639" y="2838734"/>
            <a:ext cx="8625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যেকোনো ২ টি </a:t>
            </a:r>
            <a:r>
              <a:rPr lang="en-US" sz="3600" dirty="0" err="1" smtClean="0"/>
              <a:t>কারণ</a:t>
            </a:r>
            <a:r>
              <a:rPr lang="bn-IN" sz="3600" dirty="0" smtClean="0"/>
              <a:t> সংক্ষেপে খাতায় লিখ।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3785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0735" y="606179"/>
            <a:ext cx="53703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মোঃ</a:t>
            </a:r>
            <a:r>
              <a:rPr lang="en-US" sz="4800" dirty="0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শাহাদা</a:t>
            </a:r>
            <a:r>
              <a:rPr lang="en-US" sz="4800" dirty="0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ৎ </a:t>
            </a:r>
            <a:r>
              <a:rPr lang="en-US" sz="4800" dirty="0" err="1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হোসেন</a:t>
            </a:r>
            <a:r>
              <a:rPr lang="en-US" sz="4800" dirty="0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>
                <a:solidFill>
                  <a:schemeClr val="accent3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মাসুদ</a:t>
            </a:r>
            <a:endParaRPr lang="en-US" sz="4800" dirty="0">
              <a:solidFill>
                <a:schemeClr val="accent3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90735" y="1771781"/>
            <a:ext cx="8167275" cy="4455691"/>
            <a:chOff x="1304271" y="2144454"/>
            <a:chExt cx="4550619" cy="3223916"/>
          </a:xfrm>
        </p:grpSpPr>
        <p:sp>
          <p:nvSpPr>
            <p:cNvPr id="3" name="TextBox 2"/>
            <p:cNvSpPr txBox="1"/>
            <p:nvPr/>
          </p:nvSpPr>
          <p:spPr>
            <a:xfrm>
              <a:off x="1774533" y="2144454"/>
              <a:ext cx="2869159" cy="467653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3600" dirty="0" err="1">
                  <a:latin typeface="NikoshBAN" panose="02000000000000000000" pitchFamily="2" charset="0"/>
                  <a:cs typeface="NikoshBAN" pitchFamily="2" charset="0"/>
                </a:rPr>
                <a:t>প্রভাষক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ভূগোল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বিভাগ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।</a:t>
              </a:r>
            </a:p>
          </p:txBody>
        </p:sp>
        <p:sp>
          <p:nvSpPr>
            <p:cNvPr id="4" name="Right Arrow 3"/>
            <p:cNvSpPr/>
            <p:nvPr/>
          </p:nvSpPr>
          <p:spPr>
            <a:xfrm>
              <a:off x="1304271" y="3698934"/>
              <a:ext cx="268713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735344" y="2823722"/>
              <a:ext cx="3937551" cy="467653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3600" dirty="0" err="1">
                  <a:latin typeface="NikoshBAN" panose="02000000000000000000" pitchFamily="2" charset="0"/>
                  <a:cs typeface="NikoshBAN" pitchFamily="2" charset="0"/>
                </a:rPr>
                <a:t>বালাতৈড়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সিদ্দিক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হোসেন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কলেজ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।</a:t>
              </a:r>
            </a:p>
          </p:txBody>
        </p:sp>
        <p:sp>
          <p:nvSpPr>
            <p:cNvPr id="6" name="Right Arrow 5"/>
            <p:cNvSpPr/>
            <p:nvPr/>
          </p:nvSpPr>
          <p:spPr>
            <a:xfrm>
              <a:off x="1317334" y="2275083"/>
              <a:ext cx="268713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87596" y="3568305"/>
              <a:ext cx="2330017" cy="467653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3600" dirty="0" err="1">
                  <a:latin typeface="NikoshBAN" panose="02000000000000000000" pitchFamily="2" charset="0"/>
                  <a:cs typeface="NikoshBAN" pitchFamily="2" charset="0"/>
                </a:rPr>
                <a:t>নিয়ামতপুর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নওগাঁ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।</a:t>
              </a:r>
            </a:p>
          </p:txBody>
        </p:sp>
        <p:sp>
          <p:nvSpPr>
            <p:cNvPr id="9" name="Right Arrow 8"/>
            <p:cNvSpPr/>
            <p:nvPr/>
          </p:nvSpPr>
          <p:spPr>
            <a:xfrm>
              <a:off x="1317333" y="2941288"/>
              <a:ext cx="268713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1317334" y="4992157"/>
              <a:ext cx="268713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13723" y="4234510"/>
              <a:ext cx="2114031" cy="467653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3600" dirty="0">
                  <a:latin typeface="NikoshBAN" panose="02000000000000000000" pitchFamily="2" charset="0"/>
                  <a:cs typeface="NikoshBAN" pitchFamily="2" charset="0"/>
                </a:rPr>
                <a:t>01718789156</a:t>
              </a:r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1317334" y="4378203"/>
              <a:ext cx="268713" cy="261257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lang="en-US" sz="360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39848" y="4900717"/>
              <a:ext cx="4015042" cy="4676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latin typeface="NikoshBAN" panose="02000000000000000000" pitchFamily="2" charset="0"/>
                  <a:cs typeface="NikoshBAN" pitchFamily="2" charset="0"/>
                </a:rPr>
                <a:t>raihan.mr61@gmail.com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7336" y="1771781"/>
            <a:ext cx="3983699" cy="41687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6582077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31959" y="1332482"/>
            <a:ext cx="34392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rgbClr val="FF0000"/>
                </a:solidFill>
              </a:rPr>
              <a:t>বাড়ীর </a:t>
            </a:r>
            <a:r>
              <a:rPr lang="bn-IN" sz="4400" smtClean="0">
                <a:solidFill>
                  <a:srgbClr val="FF0000"/>
                </a:solidFill>
              </a:rPr>
              <a:t>কাজ 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3899" y="3152633"/>
            <a:ext cx="116415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তোমাদের নিজ নিজ এলাকায়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কারনে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অভিগমন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ঘটেছে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তার বিস্তারিত লিখে আনবে।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981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008" y="1947930"/>
            <a:ext cx="11554433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1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88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4301" y="862885"/>
            <a:ext cx="43698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bn-BD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পরিচিতি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60662" y="2612957"/>
            <a:ext cx="436980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দ্বাদশ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</a:p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ভূগোল 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পত্র</a:t>
            </a:r>
            <a:endParaRPr lang="bn-BD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অধ্যায়- 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দ্বিতীয়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5199" y="1107996"/>
            <a:ext cx="4194424" cy="4683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220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298" y="1637728"/>
            <a:ext cx="8903691" cy="461294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0984" y="419247"/>
            <a:ext cx="112183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নিচের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ছবি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দেখে আজকের আলোচনার বিষয় কী হতে পারে তা বলতে পার কী?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47181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8968" y="2628163"/>
            <a:ext cx="102515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 হ্যাঁ ঠিক বলেছ আজকের আলোচনার বিষয়ঃ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অভিগমন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2952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3636" y="423081"/>
            <a:ext cx="297068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2012" y="1951630"/>
            <a:ext cx="883286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……….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0753" y="3398293"/>
            <a:ext cx="840326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অভিগমন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b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bn-IN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অভিগমনের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85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5306" y="373487"/>
            <a:ext cx="1108871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অভিগমন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Migration</a:t>
            </a:r>
          </a:p>
          <a:p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স্হান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পরির্বতন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তৎসহ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আবাসস্হল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পরির্বতনকে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অভিগমন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563" y="2955450"/>
            <a:ext cx="8256894" cy="3605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51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01543" y="811368"/>
            <a:ext cx="26917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5629" y="3218577"/>
            <a:ext cx="635783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অভিগমন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কি বুঝ?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78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8941" y="296214"/>
            <a:ext cx="11397802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অভিগমনের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pPr algn="ctr"/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জীবনযাত্রার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সীমাবদ্ধতা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শিল্পের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উন্নতি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পরিবহন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ব্যবস্হার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উন্নতি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জনসংখ্যা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দরুণ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সাংস্কৃতিক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43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197</Words>
  <Application>Microsoft Office PowerPoint</Application>
  <PresentationFormat>Widescreen</PresentationFormat>
  <Paragraphs>56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Nikosh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12</cp:revision>
  <dcterms:created xsi:type="dcterms:W3CDTF">2021-01-04T03:32:21Z</dcterms:created>
  <dcterms:modified xsi:type="dcterms:W3CDTF">2021-01-05T04:52:38Z</dcterms:modified>
</cp:coreProperties>
</file>