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310" r:id="rId2"/>
    <p:sldId id="288" r:id="rId3"/>
    <p:sldId id="275" r:id="rId4"/>
    <p:sldId id="260" r:id="rId5"/>
    <p:sldId id="276" r:id="rId6"/>
    <p:sldId id="262" r:id="rId7"/>
    <p:sldId id="287" r:id="rId8"/>
    <p:sldId id="277" r:id="rId9"/>
    <p:sldId id="281" r:id="rId10"/>
    <p:sldId id="290" r:id="rId11"/>
    <p:sldId id="292" r:id="rId12"/>
    <p:sldId id="291" r:id="rId13"/>
    <p:sldId id="303" r:id="rId14"/>
    <p:sldId id="295" r:id="rId15"/>
    <p:sldId id="297" r:id="rId16"/>
    <p:sldId id="296" r:id="rId17"/>
    <p:sldId id="299" r:id="rId18"/>
    <p:sldId id="279" r:id="rId19"/>
    <p:sldId id="311" r:id="rId20"/>
    <p:sldId id="298" r:id="rId21"/>
    <p:sldId id="309" r:id="rId22"/>
    <p:sldId id="282" r:id="rId23"/>
    <p:sldId id="284" r:id="rId24"/>
    <p:sldId id="302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394F3-DB78-46C4-8920-ED886DF1692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C3EF17-B3F9-49D3-9D6A-8FC04F9C1F3C}">
      <dgm:prSet phldrT="[Text]" custT="1"/>
      <dgm:spPr/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সাধারন জাবেদা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EDD0C3B9-3F8D-484F-83ED-E918ACC95C61}" type="parTrans" cxnId="{9DBD6229-263D-4734-98ED-B34E3A523D45}">
      <dgm:prSet/>
      <dgm:spPr/>
      <dgm:t>
        <a:bodyPr/>
        <a:lstStyle/>
        <a:p>
          <a:endParaRPr lang="en-US"/>
        </a:p>
      </dgm:t>
    </dgm:pt>
    <dgm:pt modelId="{0E8CB38C-7921-49EC-8320-546B1B2E7542}" type="sibTrans" cxnId="{9DBD6229-263D-4734-98ED-B34E3A523D45}">
      <dgm:prSet/>
      <dgm:spPr/>
      <dgm:t>
        <a:bodyPr/>
        <a:lstStyle/>
        <a:p>
          <a:endParaRPr lang="en-US"/>
        </a:p>
      </dgm:t>
    </dgm:pt>
    <dgm:pt modelId="{7DC541AF-BCB3-46E5-9F87-DD9CF2756301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বিশেষ জাবেদা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2E81569-D5D5-4599-AC72-3DBDD8E3088B}" type="parTrans" cxnId="{25200DBB-CD8E-4F90-B0DE-4325C13C8FF4}">
      <dgm:prSet/>
      <dgm:spPr/>
      <dgm:t>
        <a:bodyPr/>
        <a:lstStyle/>
        <a:p>
          <a:endParaRPr lang="en-US"/>
        </a:p>
      </dgm:t>
    </dgm:pt>
    <dgm:pt modelId="{FB508E7A-AE2B-4F87-B2CE-88E760405A19}" type="sibTrans" cxnId="{25200DBB-CD8E-4F90-B0DE-4325C13C8FF4}">
      <dgm:prSet/>
      <dgm:spPr/>
      <dgm:t>
        <a:bodyPr/>
        <a:lstStyle/>
        <a:p>
          <a:endParaRPr lang="en-US"/>
        </a:p>
      </dgm:t>
    </dgm:pt>
    <dgm:pt modelId="{64E89B69-907E-4E70-ACA2-CC5EF7DD3C02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ক্রয় জাবেদা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0263014-949E-4688-8BDB-547AC89B8EE2}" type="parTrans" cxnId="{7EDBB0A1-F2EC-4F7D-9B24-313CE873F5EE}">
      <dgm:prSet/>
      <dgm:spPr/>
      <dgm:t>
        <a:bodyPr/>
        <a:lstStyle/>
        <a:p>
          <a:endParaRPr lang="en-US"/>
        </a:p>
      </dgm:t>
    </dgm:pt>
    <dgm:pt modelId="{5541328B-0301-4B9C-9A0A-80D1FE68B140}" type="sibTrans" cxnId="{7EDBB0A1-F2EC-4F7D-9B24-313CE873F5EE}">
      <dgm:prSet/>
      <dgm:spPr/>
      <dgm:t>
        <a:bodyPr/>
        <a:lstStyle/>
        <a:p>
          <a:endParaRPr lang="en-US"/>
        </a:p>
      </dgm:t>
    </dgm:pt>
    <dgm:pt modelId="{83C99533-2FCD-4918-A6B1-BB0554E77D5E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প্রকৃত জাবেদা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0E2D0C7-D4CA-4572-8071-55CBFFE25545}" type="parTrans" cxnId="{918CCC64-366E-4426-9EDF-91AD3331E6D5}">
      <dgm:prSet/>
      <dgm:spPr/>
      <dgm:t>
        <a:bodyPr/>
        <a:lstStyle/>
        <a:p>
          <a:endParaRPr lang="en-US"/>
        </a:p>
      </dgm:t>
    </dgm:pt>
    <dgm:pt modelId="{8B62C90B-8D38-4789-AFC6-F8E9DFD8E96C}" type="sibTrans" cxnId="{918CCC64-366E-4426-9EDF-91AD3331E6D5}">
      <dgm:prSet/>
      <dgm:spPr/>
      <dgm:t>
        <a:bodyPr/>
        <a:lstStyle/>
        <a:p>
          <a:endParaRPr lang="en-US"/>
        </a:p>
      </dgm:t>
    </dgm:pt>
    <dgm:pt modelId="{FFF77006-CC67-4527-B91E-69229F3F032E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বিক্রয় জাবেদা</a:t>
          </a:r>
        </a:p>
      </dgm:t>
    </dgm:pt>
    <dgm:pt modelId="{39418F99-AD19-4A09-A89D-1E80599418F6}" type="parTrans" cxnId="{B0E38F27-1700-4D86-A6D3-571E7A355DE4}">
      <dgm:prSet/>
      <dgm:spPr/>
      <dgm:t>
        <a:bodyPr/>
        <a:lstStyle/>
        <a:p>
          <a:endParaRPr lang="en-US"/>
        </a:p>
      </dgm:t>
    </dgm:pt>
    <dgm:pt modelId="{A57B0EE6-6F3A-45A7-BA59-493BC7BA20DA}" type="sibTrans" cxnId="{B0E38F27-1700-4D86-A6D3-571E7A355DE4}">
      <dgm:prSet/>
      <dgm:spPr/>
      <dgm:t>
        <a:bodyPr/>
        <a:lstStyle/>
        <a:p>
          <a:endParaRPr lang="en-US"/>
        </a:p>
      </dgm:t>
    </dgm:pt>
    <dgm:pt modelId="{E831A448-33E2-45D9-AA28-6479D2455202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ক্রয় ফেরত জাবেদা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E59F740-2324-4FEA-B532-4CA6EACA81F9}" type="parTrans" cxnId="{508621D2-7CBF-425C-A2FB-5EE54F075A2A}">
      <dgm:prSet/>
      <dgm:spPr/>
      <dgm:t>
        <a:bodyPr/>
        <a:lstStyle/>
        <a:p>
          <a:endParaRPr lang="en-US"/>
        </a:p>
      </dgm:t>
    </dgm:pt>
    <dgm:pt modelId="{B06DFE99-DBF7-4D9C-AB4A-FE8B19A2C93F}" type="sibTrans" cxnId="{508621D2-7CBF-425C-A2FB-5EE54F075A2A}">
      <dgm:prSet/>
      <dgm:spPr/>
      <dgm:t>
        <a:bodyPr/>
        <a:lstStyle/>
        <a:p>
          <a:endParaRPr lang="en-US"/>
        </a:p>
      </dgm:t>
    </dgm:pt>
    <dgm:pt modelId="{9A064A1C-5796-486A-97F2-46D43FBCE08A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বিক্রয় ফেরত জাবেদা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8577087-59F1-47AA-951C-3FBCD5D84C21}" type="parTrans" cxnId="{59B59162-9F1D-41EF-B36C-EEEA457D25C9}">
      <dgm:prSet/>
      <dgm:spPr/>
      <dgm:t>
        <a:bodyPr/>
        <a:lstStyle/>
        <a:p>
          <a:endParaRPr lang="en-US"/>
        </a:p>
      </dgm:t>
    </dgm:pt>
    <dgm:pt modelId="{D0A03A20-CBA2-406A-97B0-98965647BF92}" type="sibTrans" cxnId="{59B59162-9F1D-41EF-B36C-EEEA457D25C9}">
      <dgm:prSet/>
      <dgm:spPr/>
      <dgm:t>
        <a:bodyPr/>
        <a:lstStyle/>
        <a:p>
          <a:endParaRPr lang="en-US"/>
        </a:p>
      </dgm:t>
    </dgm:pt>
    <dgm:pt modelId="{8795075B-9589-4D09-854B-805B64A051A2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নগদ প্রাপ্তি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ADB6B3-81F1-47F6-BA3D-0C46C16EA001}" type="parTrans" cxnId="{DED53C84-862C-467E-A881-74CD27FBEC31}">
      <dgm:prSet/>
      <dgm:spPr/>
      <dgm:t>
        <a:bodyPr/>
        <a:lstStyle/>
        <a:p>
          <a:endParaRPr lang="en-US"/>
        </a:p>
      </dgm:t>
    </dgm:pt>
    <dgm:pt modelId="{507B9248-D467-4DF2-8F92-11645395CFC8}" type="sibTrans" cxnId="{DED53C84-862C-467E-A881-74CD27FBEC31}">
      <dgm:prSet/>
      <dgm:spPr/>
      <dgm:t>
        <a:bodyPr/>
        <a:lstStyle/>
        <a:p>
          <a:endParaRPr lang="en-US"/>
        </a:p>
      </dgm:t>
    </dgm:pt>
    <dgm:pt modelId="{639E7054-9FE0-4765-87EE-F70FDCA4E58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নগদ প্রদান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7FDA73F-2138-4467-BED8-6496C808AAB7}" type="parTrans" cxnId="{AE730A73-C0D7-4511-B54B-8074E4039D34}">
      <dgm:prSet/>
      <dgm:spPr/>
      <dgm:t>
        <a:bodyPr/>
        <a:lstStyle/>
        <a:p>
          <a:endParaRPr lang="en-US"/>
        </a:p>
      </dgm:t>
    </dgm:pt>
    <dgm:pt modelId="{C5EECBC3-6E8C-43AB-9280-74D3941F179F}" type="sibTrans" cxnId="{AE730A73-C0D7-4511-B54B-8074E4039D34}">
      <dgm:prSet/>
      <dgm:spPr/>
      <dgm:t>
        <a:bodyPr/>
        <a:lstStyle/>
        <a:p>
          <a:endParaRPr lang="en-US"/>
        </a:p>
      </dgm:t>
    </dgm:pt>
    <dgm:pt modelId="{3511CA4E-9EA4-46A1-90C3-00F5B8F91069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সংশোধনী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45DE44-B784-486D-AD75-24BE57DF6247}" type="parTrans" cxnId="{0413696F-8074-40DB-BA3D-122B7EBFED89}">
      <dgm:prSet/>
      <dgm:spPr/>
      <dgm:t>
        <a:bodyPr/>
        <a:lstStyle/>
        <a:p>
          <a:endParaRPr lang="en-US"/>
        </a:p>
      </dgm:t>
    </dgm:pt>
    <dgm:pt modelId="{3AB1000A-6CA9-40F7-B509-A17B443CF2AC}" type="sibTrans" cxnId="{0413696F-8074-40DB-BA3D-122B7EBFED89}">
      <dgm:prSet/>
      <dgm:spPr/>
      <dgm:t>
        <a:bodyPr/>
        <a:lstStyle/>
        <a:p>
          <a:endParaRPr lang="en-US"/>
        </a:p>
      </dgm:t>
    </dgm:pt>
    <dgm:pt modelId="{0347F7E3-85F2-47A4-9EB6-3E55F513558D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সমন্বয় জাবেদা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751383A-6C36-4BE8-A22A-8918C2F793DB}" type="parTrans" cxnId="{6C91BB40-41AF-4929-8596-C769EDB7C6F9}">
      <dgm:prSet/>
      <dgm:spPr/>
      <dgm:t>
        <a:bodyPr/>
        <a:lstStyle/>
        <a:p>
          <a:endParaRPr lang="en-US"/>
        </a:p>
      </dgm:t>
    </dgm:pt>
    <dgm:pt modelId="{F0EEB3F4-4457-48D1-92C5-5D1895A3B782}" type="sibTrans" cxnId="{6C91BB40-41AF-4929-8596-C769EDB7C6F9}">
      <dgm:prSet/>
      <dgm:spPr/>
      <dgm:t>
        <a:bodyPr/>
        <a:lstStyle/>
        <a:p>
          <a:endParaRPr lang="en-US"/>
        </a:p>
      </dgm:t>
    </dgm:pt>
    <dgm:pt modelId="{816C58EF-1A83-4B7F-BADA-BD8A7971BC1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সমাপনি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3A76618-70B0-4DC2-AEAE-A479C6641EFE}" type="parTrans" cxnId="{ECD44B98-9A25-4B27-833F-C1A9CA6087AB}">
      <dgm:prSet/>
      <dgm:spPr/>
      <dgm:t>
        <a:bodyPr/>
        <a:lstStyle/>
        <a:p>
          <a:endParaRPr lang="en-US"/>
        </a:p>
      </dgm:t>
    </dgm:pt>
    <dgm:pt modelId="{AA2D246A-8380-4494-B526-C3BE17259AD0}" type="sibTrans" cxnId="{ECD44B98-9A25-4B27-833F-C1A9CA6087AB}">
      <dgm:prSet/>
      <dgm:spPr/>
      <dgm:t>
        <a:bodyPr/>
        <a:lstStyle/>
        <a:p>
          <a:endParaRPr lang="en-US"/>
        </a:p>
      </dgm:t>
    </dgm:pt>
    <dgm:pt modelId="{17A49C39-1B46-42D8-8F75-AD4D3993606E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প্রারম্ভিক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0E30BB-0A8B-41B4-9577-AD46677E3EA0}" type="parTrans" cxnId="{F3928C38-0F86-4B3A-A00D-A78FC51DD923}">
      <dgm:prSet/>
      <dgm:spPr/>
      <dgm:t>
        <a:bodyPr/>
        <a:lstStyle/>
        <a:p>
          <a:endParaRPr lang="en-US"/>
        </a:p>
      </dgm:t>
    </dgm:pt>
    <dgm:pt modelId="{DA8B3F39-AAFB-4B13-AA97-CCC0E91E81F8}" type="sibTrans" cxnId="{F3928C38-0F86-4B3A-A00D-A78FC51DD923}">
      <dgm:prSet/>
      <dgm:spPr/>
      <dgm:t>
        <a:bodyPr/>
        <a:lstStyle/>
        <a:p>
          <a:endParaRPr lang="en-US"/>
        </a:p>
      </dgm:t>
    </dgm:pt>
    <dgm:pt modelId="{CC80376C-5A09-40F4-9137-9D023506F25E}" type="pres">
      <dgm:prSet presAssocID="{C10394F3-DB78-46C4-8920-ED886DF169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1842E-C45C-4950-BFFD-33FC4E9052E1}" type="pres">
      <dgm:prSet presAssocID="{6AC3EF17-B3F9-49D3-9D6A-8FC04F9C1F3C}" presName="root1" presStyleCnt="0"/>
      <dgm:spPr/>
      <dgm:t>
        <a:bodyPr/>
        <a:lstStyle/>
        <a:p>
          <a:endParaRPr lang="en-US"/>
        </a:p>
      </dgm:t>
    </dgm:pt>
    <dgm:pt modelId="{3C87548B-A498-4D06-8729-015EBCC28374}" type="pres">
      <dgm:prSet presAssocID="{6AC3EF17-B3F9-49D3-9D6A-8FC04F9C1F3C}" presName="LevelOneTextNode" presStyleLbl="node0" presStyleIdx="0" presStyleCnt="1" custAng="0" custScaleX="276018" custScaleY="190820" custLinFactNeighborX="-69419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94AB2-67C4-475F-A089-88ACEBF75F96}" type="pres">
      <dgm:prSet presAssocID="{6AC3EF17-B3F9-49D3-9D6A-8FC04F9C1F3C}" presName="level2hierChild" presStyleCnt="0"/>
      <dgm:spPr/>
      <dgm:t>
        <a:bodyPr/>
        <a:lstStyle/>
        <a:p>
          <a:endParaRPr lang="en-US"/>
        </a:p>
      </dgm:t>
    </dgm:pt>
    <dgm:pt modelId="{C0A30951-0352-4E70-90AB-5D7F4A0B0630}" type="pres">
      <dgm:prSet presAssocID="{52E81569-D5D5-4599-AC72-3DBDD8E3088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BEBAC7A-3160-4861-A6A1-13FF71B61FD0}" type="pres">
      <dgm:prSet presAssocID="{52E81569-D5D5-4599-AC72-3DBDD8E3088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0A6D42F-FE51-409C-AABD-B81187248A73}" type="pres">
      <dgm:prSet presAssocID="{7DC541AF-BCB3-46E5-9F87-DD9CF2756301}" presName="root2" presStyleCnt="0"/>
      <dgm:spPr/>
      <dgm:t>
        <a:bodyPr/>
        <a:lstStyle/>
        <a:p>
          <a:endParaRPr lang="en-US"/>
        </a:p>
      </dgm:t>
    </dgm:pt>
    <dgm:pt modelId="{6C745BB4-F11C-4ECE-80ED-48B8CCEEEBBF}" type="pres">
      <dgm:prSet presAssocID="{7DC541AF-BCB3-46E5-9F87-DD9CF2756301}" presName="LevelTwoTextNode" presStyleLbl="node2" presStyleIdx="0" presStyleCnt="2" custAng="0" custScaleX="163350" custLinFactNeighborX="8855" custLinFactNeighborY="-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34361B-21E0-4A22-8338-B4F1A1BF46B0}" type="pres">
      <dgm:prSet presAssocID="{7DC541AF-BCB3-46E5-9F87-DD9CF2756301}" presName="level3hierChild" presStyleCnt="0"/>
      <dgm:spPr/>
      <dgm:t>
        <a:bodyPr/>
        <a:lstStyle/>
        <a:p>
          <a:endParaRPr lang="en-US"/>
        </a:p>
      </dgm:t>
    </dgm:pt>
    <dgm:pt modelId="{E295ED07-24B9-4360-B56F-2D406B8C8120}" type="pres">
      <dgm:prSet presAssocID="{E0263014-949E-4688-8BDB-547AC89B8EE2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E759767C-BBA9-48E4-9C3E-88FE59147DFB}" type="pres">
      <dgm:prSet presAssocID="{E0263014-949E-4688-8BDB-547AC89B8EE2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4C30BD38-BBDC-4409-B61F-24B078F03166}" type="pres">
      <dgm:prSet presAssocID="{64E89B69-907E-4E70-ACA2-CC5EF7DD3C02}" presName="root2" presStyleCnt="0"/>
      <dgm:spPr/>
      <dgm:t>
        <a:bodyPr/>
        <a:lstStyle/>
        <a:p>
          <a:endParaRPr lang="en-US"/>
        </a:p>
      </dgm:t>
    </dgm:pt>
    <dgm:pt modelId="{F9844F01-0642-4F14-8B96-AC1F73B634CD}" type="pres">
      <dgm:prSet presAssocID="{64E89B69-907E-4E70-ACA2-CC5EF7DD3C02}" presName="LevelTwoTextNode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06D57-10F2-448A-9D07-B8D0F057DF53}" type="pres">
      <dgm:prSet presAssocID="{64E89B69-907E-4E70-ACA2-CC5EF7DD3C02}" presName="level3hierChild" presStyleCnt="0"/>
      <dgm:spPr/>
      <dgm:t>
        <a:bodyPr/>
        <a:lstStyle/>
        <a:p>
          <a:endParaRPr lang="en-US"/>
        </a:p>
      </dgm:t>
    </dgm:pt>
    <dgm:pt modelId="{4D914232-766A-4D55-9E07-7AB4E01DA037}" type="pres">
      <dgm:prSet presAssocID="{39418F99-AD19-4A09-A89D-1E80599418F6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6FCBB8C1-F334-4C61-9C4F-1052404D7E70}" type="pres">
      <dgm:prSet presAssocID="{39418F99-AD19-4A09-A89D-1E80599418F6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C324D180-F26D-412D-9E2C-4CECFD4D7CEA}" type="pres">
      <dgm:prSet presAssocID="{FFF77006-CC67-4527-B91E-69229F3F032E}" presName="root2" presStyleCnt="0"/>
      <dgm:spPr/>
      <dgm:t>
        <a:bodyPr/>
        <a:lstStyle/>
        <a:p>
          <a:endParaRPr lang="en-US"/>
        </a:p>
      </dgm:t>
    </dgm:pt>
    <dgm:pt modelId="{15327549-2FD1-45C8-9510-7D70DE26EF9F}" type="pres">
      <dgm:prSet presAssocID="{FFF77006-CC67-4527-B91E-69229F3F032E}" presName="LevelTwoTextNode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45268-0BE3-46A3-AC5D-0A7418D51CC4}" type="pres">
      <dgm:prSet presAssocID="{FFF77006-CC67-4527-B91E-69229F3F032E}" presName="level3hierChild" presStyleCnt="0"/>
      <dgm:spPr/>
      <dgm:t>
        <a:bodyPr/>
        <a:lstStyle/>
        <a:p>
          <a:endParaRPr lang="en-US"/>
        </a:p>
      </dgm:t>
    </dgm:pt>
    <dgm:pt modelId="{515FFEF4-EB76-4F2A-84CA-9D5CD67845CB}" type="pres">
      <dgm:prSet presAssocID="{6E59F740-2324-4FEA-B532-4CA6EACA81F9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085945A6-1B61-4CC2-8383-BAD3AE0839E8}" type="pres">
      <dgm:prSet presAssocID="{6E59F740-2324-4FEA-B532-4CA6EACA81F9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31E856F6-0FD8-473A-9919-364BC6EC15A3}" type="pres">
      <dgm:prSet presAssocID="{E831A448-33E2-45D9-AA28-6479D2455202}" presName="root2" presStyleCnt="0"/>
      <dgm:spPr/>
      <dgm:t>
        <a:bodyPr/>
        <a:lstStyle/>
        <a:p>
          <a:endParaRPr lang="en-US"/>
        </a:p>
      </dgm:t>
    </dgm:pt>
    <dgm:pt modelId="{6895DC60-7B75-457E-80E8-4372C7B0FA91}" type="pres">
      <dgm:prSet presAssocID="{E831A448-33E2-45D9-AA28-6479D2455202}" presName="LevelTwoTextNode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A4B95-6728-4E14-99C2-CE52C1DA44B5}" type="pres">
      <dgm:prSet presAssocID="{E831A448-33E2-45D9-AA28-6479D2455202}" presName="level3hierChild" presStyleCnt="0"/>
      <dgm:spPr/>
      <dgm:t>
        <a:bodyPr/>
        <a:lstStyle/>
        <a:p>
          <a:endParaRPr lang="en-US"/>
        </a:p>
      </dgm:t>
    </dgm:pt>
    <dgm:pt modelId="{874A31F1-6864-4329-BD9B-D0528825AD00}" type="pres">
      <dgm:prSet presAssocID="{98577087-59F1-47AA-951C-3FBCD5D84C21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0BD871CF-5580-4BBB-AB34-A6DFB0323C76}" type="pres">
      <dgm:prSet presAssocID="{98577087-59F1-47AA-951C-3FBCD5D84C21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F63572C4-0469-4B6A-8EDB-B45B6E3AED43}" type="pres">
      <dgm:prSet presAssocID="{9A064A1C-5796-486A-97F2-46D43FBCE08A}" presName="root2" presStyleCnt="0"/>
      <dgm:spPr/>
      <dgm:t>
        <a:bodyPr/>
        <a:lstStyle/>
        <a:p>
          <a:endParaRPr lang="en-US"/>
        </a:p>
      </dgm:t>
    </dgm:pt>
    <dgm:pt modelId="{B511C1B3-2CAC-4D4D-B894-7C7FBA217217}" type="pres">
      <dgm:prSet presAssocID="{9A064A1C-5796-486A-97F2-46D43FBCE08A}" presName="LevelTwoTextNode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C42A3-5F82-4BBF-9A4E-C91C071CFAA7}" type="pres">
      <dgm:prSet presAssocID="{9A064A1C-5796-486A-97F2-46D43FBCE08A}" presName="level3hierChild" presStyleCnt="0"/>
      <dgm:spPr/>
      <dgm:t>
        <a:bodyPr/>
        <a:lstStyle/>
        <a:p>
          <a:endParaRPr lang="en-US"/>
        </a:p>
      </dgm:t>
    </dgm:pt>
    <dgm:pt modelId="{52D67F71-3806-437A-B38E-81DD171F50AA}" type="pres">
      <dgm:prSet presAssocID="{93ADB6B3-81F1-47F6-BA3D-0C46C16EA001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7521B5F9-5661-4E3C-8725-D4C43DA70A53}" type="pres">
      <dgm:prSet presAssocID="{93ADB6B3-81F1-47F6-BA3D-0C46C16EA001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5EA18EF4-32F7-45A1-A661-C2D6EC417E5F}" type="pres">
      <dgm:prSet presAssocID="{8795075B-9589-4D09-854B-805B64A051A2}" presName="root2" presStyleCnt="0"/>
      <dgm:spPr/>
      <dgm:t>
        <a:bodyPr/>
        <a:lstStyle/>
        <a:p>
          <a:endParaRPr lang="en-US"/>
        </a:p>
      </dgm:t>
    </dgm:pt>
    <dgm:pt modelId="{AF0E732E-C277-4BEC-9D2F-6D891F065506}" type="pres">
      <dgm:prSet presAssocID="{8795075B-9589-4D09-854B-805B64A051A2}" presName="LevelTwoTextNode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DFE5C6-B8F8-4167-B755-8BCB8EAFFBC2}" type="pres">
      <dgm:prSet presAssocID="{8795075B-9589-4D09-854B-805B64A051A2}" presName="level3hierChild" presStyleCnt="0"/>
      <dgm:spPr/>
      <dgm:t>
        <a:bodyPr/>
        <a:lstStyle/>
        <a:p>
          <a:endParaRPr lang="en-US"/>
        </a:p>
      </dgm:t>
    </dgm:pt>
    <dgm:pt modelId="{57062EC3-D3D2-415E-B8E4-8109FA242F3B}" type="pres">
      <dgm:prSet presAssocID="{37FDA73F-2138-4467-BED8-6496C808AAB7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EF64FCC0-B620-4B7A-A229-9DAA93026067}" type="pres">
      <dgm:prSet presAssocID="{37FDA73F-2138-4467-BED8-6496C808AAB7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0ADDD51D-8ED2-4905-9216-45E4AE976682}" type="pres">
      <dgm:prSet presAssocID="{639E7054-9FE0-4765-87EE-F70FDCA4E58A}" presName="root2" presStyleCnt="0"/>
      <dgm:spPr/>
      <dgm:t>
        <a:bodyPr/>
        <a:lstStyle/>
        <a:p>
          <a:endParaRPr lang="en-US"/>
        </a:p>
      </dgm:t>
    </dgm:pt>
    <dgm:pt modelId="{0459608C-4715-4AE1-87E2-EC6A7C479C7F}" type="pres">
      <dgm:prSet presAssocID="{639E7054-9FE0-4765-87EE-F70FDCA4E58A}" presName="LevelTwoTextNode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39DF2-52B7-402A-B7EA-8ECF48C93CAD}" type="pres">
      <dgm:prSet presAssocID="{639E7054-9FE0-4765-87EE-F70FDCA4E58A}" presName="level3hierChild" presStyleCnt="0"/>
      <dgm:spPr/>
      <dgm:t>
        <a:bodyPr/>
        <a:lstStyle/>
        <a:p>
          <a:endParaRPr lang="en-US"/>
        </a:p>
      </dgm:t>
    </dgm:pt>
    <dgm:pt modelId="{8702F4BE-348A-45E9-B3ED-EB238664B847}" type="pres">
      <dgm:prSet presAssocID="{00E2D0C7-D4CA-4572-8071-55CBFFE2554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BA1350F-BAA2-4F2A-88CB-7312A8D57303}" type="pres">
      <dgm:prSet presAssocID="{00E2D0C7-D4CA-4572-8071-55CBFFE2554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7F76A49-25F1-4F59-9788-0CD26611B558}" type="pres">
      <dgm:prSet presAssocID="{83C99533-2FCD-4918-A6B1-BB0554E77D5E}" presName="root2" presStyleCnt="0"/>
      <dgm:spPr/>
      <dgm:t>
        <a:bodyPr/>
        <a:lstStyle/>
        <a:p>
          <a:endParaRPr lang="en-US"/>
        </a:p>
      </dgm:t>
    </dgm:pt>
    <dgm:pt modelId="{68433739-C9F5-4D11-845E-894BA8FD3F8F}" type="pres">
      <dgm:prSet presAssocID="{83C99533-2FCD-4918-A6B1-BB0554E77D5E}" presName="LevelTwoTextNode" presStyleLbl="node2" presStyleIdx="1" presStyleCnt="2" custScaleX="154615" custLinFactNeighborX="-3695" custLinFactNeighborY="-18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858E2D-A07E-4F97-A309-9BC0AE01B0C2}" type="pres">
      <dgm:prSet presAssocID="{83C99533-2FCD-4918-A6B1-BB0554E77D5E}" presName="level3hierChild" presStyleCnt="0"/>
      <dgm:spPr/>
      <dgm:t>
        <a:bodyPr/>
        <a:lstStyle/>
        <a:p>
          <a:endParaRPr lang="en-US"/>
        </a:p>
      </dgm:t>
    </dgm:pt>
    <dgm:pt modelId="{EB1C6171-4413-4084-98D9-255DB13854F9}" type="pres">
      <dgm:prSet presAssocID="{2845DE44-B784-486D-AD75-24BE57DF6247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C953B30B-0C40-48FB-8F82-CB2F78052379}" type="pres">
      <dgm:prSet presAssocID="{2845DE44-B784-486D-AD75-24BE57DF6247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73D7F75D-133C-4F99-BCC7-63482FC7E093}" type="pres">
      <dgm:prSet presAssocID="{3511CA4E-9EA4-46A1-90C3-00F5B8F91069}" presName="root2" presStyleCnt="0"/>
      <dgm:spPr/>
      <dgm:t>
        <a:bodyPr/>
        <a:lstStyle/>
        <a:p>
          <a:endParaRPr lang="en-US"/>
        </a:p>
      </dgm:t>
    </dgm:pt>
    <dgm:pt modelId="{8C398437-8F2A-4959-982A-DE317258A90F}" type="pres">
      <dgm:prSet presAssocID="{3511CA4E-9EA4-46A1-90C3-00F5B8F91069}" presName="LevelTwoTextNode" presStyleLbl="node3" presStyleIdx="6" presStyleCnt="10" custScaleX="126134" custScaleY="91897" custLinFactNeighborX="2486" custLinFactNeighborY="365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113FB0-DDB4-4454-A827-ED06175C9662}" type="pres">
      <dgm:prSet presAssocID="{3511CA4E-9EA4-46A1-90C3-00F5B8F91069}" presName="level3hierChild" presStyleCnt="0"/>
      <dgm:spPr/>
      <dgm:t>
        <a:bodyPr/>
        <a:lstStyle/>
        <a:p>
          <a:endParaRPr lang="en-US"/>
        </a:p>
      </dgm:t>
    </dgm:pt>
    <dgm:pt modelId="{E24CF3A6-ED7F-4567-B069-13A855D02177}" type="pres">
      <dgm:prSet presAssocID="{2751383A-6C36-4BE8-A22A-8918C2F793DB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658D7FAD-C67B-4BCD-BA5B-B027622241BE}" type="pres">
      <dgm:prSet presAssocID="{2751383A-6C36-4BE8-A22A-8918C2F793DB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290B74F8-7534-4E43-8F27-1464A1A5DCC1}" type="pres">
      <dgm:prSet presAssocID="{0347F7E3-85F2-47A4-9EB6-3E55F513558D}" presName="root2" presStyleCnt="0"/>
      <dgm:spPr/>
      <dgm:t>
        <a:bodyPr/>
        <a:lstStyle/>
        <a:p>
          <a:endParaRPr lang="en-US"/>
        </a:p>
      </dgm:t>
    </dgm:pt>
    <dgm:pt modelId="{F8AB9F50-0549-43FD-BD03-884E4C5127A0}" type="pres">
      <dgm:prSet presAssocID="{0347F7E3-85F2-47A4-9EB6-3E55F513558D}" presName="LevelTwoTextNode" presStyleLbl="node3" presStyleIdx="7" presStyleCnt="10" custLinFactNeighborX="21311" custLinFactNeighborY="30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FE63F-6A36-46DC-881D-95C256ED6D80}" type="pres">
      <dgm:prSet presAssocID="{0347F7E3-85F2-47A4-9EB6-3E55F513558D}" presName="level3hierChild" presStyleCnt="0"/>
      <dgm:spPr/>
      <dgm:t>
        <a:bodyPr/>
        <a:lstStyle/>
        <a:p>
          <a:endParaRPr lang="en-US"/>
        </a:p>
      </dgm:t>
    </dgm:pt>
    <dgm:pt modelId="{A77C4348-4A53-42FA-BD2A-3C9C2A9CBE97}" type="pres">
      <dgm:prSet presAssocID="{43A76618-70B0-4DC2-AEAE-A479C6641EFE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639A4632-DAF9-470C-B7C3-105F609B5CC6}" type="pres">
      <dgm:prSet presAssocID="{43A76618-70B0-4DC2-AEAE-A479C6641EFE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AEFA5F3E-F3EA-425B-A93F-51BFF90B7D4D}" type="pres">
      <dgm:prSet presAssocID="{816C58EF-1A83-4B7F-BADA-BD8A7971BC15}" presName="root2" presStyleCnt="0"/>
      <dgm:spPr/>
      <dgm:t>
        <a:bodyPr/>
        <a:lstStyle/>
        <a:p>
          <a:endParaRPr lang="en-US"/>
        </a:p>
      </dgm:t>
    </dgm:pt>
    <dgm:pt modelId="{7A4E6866-ECE1-414D-BE55-2361049485AD}" type="pres">
      <dgm:prSet presAssocID="{816C58EF-1A83-4B7F-BADA-BD8A7971BC15}" presName="LevelTwoTextNode" presStyleLbl="node3" presStyleIdx="8" presStyleCnt="10" custScaleX="111951" custLinFactNeighborX="21311" custLinFactNeighborY="15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B36C8C-88C5-4A69-AEF8-D82FB02C2A52}" type="pres">
      <dgm:prSet presAssocID="{816C58EF-1A83-4B7F-BADA-BD8A7971BC15}" presName="level3hierChild" presStyleCnt="0"/>
      <dgm:spPr/>
      <dgm:t>
        <a:bodyPr/>
        <a:lstStyle/>
        <a:p>
          <a:endParaRPr lang="en-US"/>
        </a:p>
      </dgm:t>
    </dgm:pt>
    <dgm:pt modelId="{AC74035F-1AAC-4285-9D6B-4982D9068167}" type="pres">
      <dgm:prSet presAssocID="{1C0E30BB-0A8B-41B4-9577-AD46677E3EA0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D796FCCE-E57E-43C5-B749-5165999DA37C}" type="pres">
      <dgm:prSet presAssocID="{1C0E30BB-0A8B-41B4-9577-AD46677E3EA0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762C760E-E5A8-4238-9539-11BBF610050D}" type="pres">
      <dgm:prSet presAssocID="{17A49C39-1B46-42D8-8F75-AD4D3993606E}" presName="root2" presStyleCnt="0"/>
      <dgm:spPr/>
      <dgm:t>
        <a:bodyPr/>
        <a:lstStyle/>
        <a:p>
          <a:endParaRPr lang="en-US"/>
        </a:p>
      </dgm:t>
    </dgm:pt>
    <dgm:pt modelId="{102D9F38-874D-4BCA-B119-CFC3B1B6F59D}" type="pres">
      <dgm:prSet presAssocID="{17A49C39-1B46-42D8-8F75-AD4D3993606E}" presName="LevelTwoTextNode" presStyleLbl="node3" presStyleIdx="9" presStyleCnt="10" custScaleX="126563" custLinFactNeighborX="8761" custLinFactNeighborY="1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BB53DD-43C0-46FF-9540-3B8559F9DB7B}" type="pres">
      <dgm:prSet presAssocID="{17A49C39-1B46-42D8-8F75-AD4D3993606E}" presName="level3hierChild" presStyleCnt="0"/>
      <dgm:spPr/>
      <dgm:t>
        <a:bodyPr/>
        <a:lstStyle/>
        <a:p>
          <a:endParaRPr lang="en-US"/>
        </a:p>
      </dgm:t>
    </dgm:pt>
  </dgm:ptLst>
  <dgm:cxnLst>
    <dgm:cxn modelId="{25200DBB-CD8E-4F90-B0DE-4325C13C8FF4}" srcId="{6AC3EF17-B3F9-49D3-9D6A-8FC04F9C1F3C}" destId="{7DC541AF-BCB3-46E5-9F87-DD9CF2756301}" srcOrd="0" destOrd="0" parTransId="{52E81569-D5D5-4599-AC72-3DBDD8E3088B}" sibTransId="{FB508E7A-AE2B-4F87-B2CE-88E760405A19}"/>
    <dgm:cxn modelId="{4968897D-7381-4EB4-ABED-281A303B7FCE}" type="presOf" srcId="{9A064A1C-5796-486A-97F2-46D43FBCE08A}" destId="{B511C1B3-2CAC-4D4D-B894-7C7FBA217217}" srcOrd="0" destOrd="0" presId="urn:microsoft.com/office/officeart/2005/8/layout/hierarchy2"/>
    <dgm:cxn modelId="{39D1B484-3829-43B4-930D-218162DDBC5C}" type="presOf" srcId="{93ADB6B3-81F1-47F6-BA3D-0C46C16EA001}" destId="{7521B5F9-5661-4E3C-8725-D4C43DA70A53}" srcOrd="1" destOrd="0" presId="urn:microsoft.com/office/officeart/2005/8/layout/hierarchy2"/>
    <dgm:cxn modelId="{7C1F0123-51E2-4C41-8146-842FE7FB5EFB}" type="presOf" srcId="{43A76618-70B0-4DC2-AEAE-A479C6641EFE}" destId="{639A4632-DAF9-470C-B7C3-105F609B5CC6}" srcOrd="1" destOrd="0" presId="urn:microsoft.com/office/officeart/2005/8/layout/hierarchy2"/>
    <dgm:cxn modelId="{F6DB03DB-8C8C-4C25-8E82-545FF8C999B4}" type="presOf" srcId="{E0263014-949E-4688-8BDB-547AC89B8EE2}" destId="{E295ED07-24B9-4360-B56F-2D406B8C8120}" srcOrd="0" destOrd="0" presId="urn:microsoft.com/office/officeart/2005/8/layout/hierarchy2"/>
    <dgm:cxn modelId="{9D5CD9F9-8E5C-418B-8F18-E519D4D6B3B5}" type="presOf" srcId="{2845DE44-B784-486D-AD75-24BE57DF6247}" destId="{C953B30B-0C40-48FB-8F82-CB2F78052379}" srcOrd="1" destOrd="0" presId="urn:microsoft.com/office/officeart/2005/8/layout/hierarchy2"/>
    <dgm:cxn modelId="{5ABCADEC-F2B0-40B3-AFAF-D7A6E030375F}" type="presOf" srcId="{37FDA73F-2138-4467-BED8-6496C808AAB7}" destId="{57062EC3-D3D2-415E-B8E4-8109FA242F3B}" srcOrd="0" destOrd="0" presId="urn:microsoft.com/office/officeart/2005/8/layout/hierarchy2"/>
    <dgm:cxn modelId="{51A27C04-2E66-49D0-8FF9-A6C5739A48A5}" type="presOf" srcId="{6E59F740-2324-4FEA-B532-4CA6EACA81F9}" destId="{085945A6-1B61-4CC2-8383-BAD3AE0839E8}" srcOrd="1" destOrd="0" presId="urn:microsoft.com/office/officeart/2005/8/layout/hierarchy2"/>
    <dgm:cxn modelId="{E6F271A6-ECF4-4526-B962-7E455ABEEF0F}" type="presOf" srcId="{6E59F740-2324-4FEA-B532-4CA6EACA81F9}" destId="{515FFEF4-EB76-4F2A-84CA-9D5CD67845CB}" srcOrd="0" destOrd="0" presId="urn:microsoft.com/office/officeart/2005/8/layout/hierarchy2"/>
    <dgm:cxn modelId="{1A7DA18A-7159-4320-918F-307C6F589FAF}" type="presOf" srcId="{93ADB6B3-81F1-47F6-BA3D-0C46C16EA001}" destId="{52D67F71-3806-437A-B38E-81DD171F50AA}" srcOrd="0" destOrd="0" presId="urn:microsoft.com/office/officeart/2005/8/layout/hierarchy2"/>
    <dgm:cxn modelId="{06EBC5A8-A4DE-4B4B-9162-6E691B299484}" type="presOf" srcId="{1C0E30BB-0A8B-41B4-9577-AD46677E3EA0}" destId="{D796FCCE-E57E-43C5-B749-5165999DA37C}" srcOrd="1" destOrd="0" presId="urn:microsoft.com/office/officeart/2005/8/layout/hierarchy2"/>
    <dgm:cxn modelId="{448E79C5-A62F-43A5-AF6E-3A1E26443E46}" type="presOf" srcId="{39418F99-AD19-4A09-A89D-1E80599418F6}" destId="{6FCBB8C1-F334-4C61-9C4F-1052404D7E70}" srcOrd="1" destOrd="0" presId="urn:microsoft.com/office/officeart/2005/8/layout/hierarchy2"/>
    <dgm:cxn modelId="{BB2F1554-7492-4F20-B943-FBAE8FDD0F77}" type="presOf" srcId="{E831A448-33E2-45D9-AA28-6479D2455202}" destId="{6895DC60-7B75-457E-80E8-4372C7B0FA91}" srcOrd="0" destOrd="0" presId="urn:microsoft.com/office/officeart/2005/8/layout/hierarchy2"/>
    <dgm:cxn modelId="{AC82920C-82E5-4DB7-8271-A6EF84664343}" type="presOf" srcId="{2751383A-6C36-4BE8-A22A-8918C2F793DB}" destId="{658D7FAD-C67B-4BCD-BA5B-B027622241BE}" srcOrd="1" destOrd="0" presId="urn:microsoft.com/office/officeart/2005/8/layout/hierarchy2"/>
    <dgm:cxn modelId="{556C3268-99EA-4B8F-8CBB-855D7FF257D3}" type="presOf" srcId="{E0263014-949E-4688-8BDB-547AC89B8EE2}" destId="{E759767C-BBA9-48E4-9C3E-88FE59147DFB}" srcOrd="1" destOrd="0" presId="urn:microsoft.com/office/officeart/2005/8/layout/hierarchy2"/>
    <dgm:cxn modelId="{59B59162-9F1D-41EF-B36C-EEEA457D25C9}" srcId="{7DC541AF-BCB3-46E5-9F87-DD9CF2756301}" destId="{9A064A1C-5796-486A-97F2-46D43FBCE08A}" srcOrd="3" destOrd="0" parTransId="{98577087-59F1-47AA-951C-3FBCD5D84C21}" sibTransId="{D0A03A20-CBA2-406A-97B0-98965647BF92}"/>
    <dgm:cxn modelId="{E20E6984-6C5D-43B2-A24C-8C0ECABADD1C}" type="presOf" srcId="{39418F99-AD19-4A09-A89D-1E80599418F6}" destId="{4D914232-766A-4D55-9E07-7AB4E01DA037}" srcOrd="0" destOrd="0" presId="urn:microsoft.com/office/officeart/2005/8/layout/hierarchy2"/>
    <dgm:cxn modelId="{0413696F-8074-40DB-BA3D-122B7EBFED89}" srcId="{83C99533-2FCD-4918-A6B1-BB0554E77D5E}" destId="{3511CA4E-9EA4-46A1-90C3-00F5B8F91069}" srcOrd="0" destOrd="0" parTransId="{2845DE44-B784-486D-AD75-24BE57DF6247}" sibTransId="{3AB1000A-6CA9-40F7-B509-A17B443CF2AC}"/>
    <dgm:cxn modelId="{508621D2-7CBF-425C-A2FB-5EE54F075A2A}" srcId="{7DC541AF-BCB3-46E5-9F87-DD9CF2756301}" destId="{E831A448-33E2-45D9-AA28-6479D2455202}" srcOrd="2" destOrd="0" parTransId="{6E59F740-2324-4FEA-B532-4CA6EACA81F9}" sibTransId="{B06DFE99-DBF7-4D9C-AB4A-FE8B19A2C93F}"/>
    <dgm:cxn modelId="{FA49EE53-BACD-4E19-A4D3-018159C2E7D9}" type="presOf" srcId="{17A49C39-1B46-42D8-8F75-AD4D3993606E}" destId="{102D9F38-874D-4BCA-B119-CFC3B1B6F59D}" srcOrd="0" destOrd="0" presId="urn:microsoft.com/office/officeart/2005/8/layout/hierarchy2"/>
    <dgm:cxn modelId="{8EFF501F-BFA1-495D-95F1-818ECF4DD645}" type="presOf" srcId="{3511CA4E-9EA4-46A1-90C3-00F5B8F91069}" destId="{8C398437-8F2A-4959-982A-DE317258A90F}" srcOrd="0" destOrd="0" presId="urn:microsoft.com/office/officeart/2005/8/layout/hierarchy2"/>
    <dgm:cxn modelId="{E324D264-3350-4836-BD8F-79F7D1DDB3F9}" type="presOf" srcId="{816C58EF-1A83-4B7F-BADA-BD8A7971BC15}" destId="{7A4E6866-ECE1-414D-BE55-2361049485AD}" srcOrd="0" destOrd="0" presId="urn:microsoft.com/office/officeart/2005/8/layout/hierarchy2"/>
    <dgm:cxn modelId="{57BDFE8C-F651-4BF8-8E6D-0E19FD20C58A}" type="presOf" srcId="{2845DE44-B784-486D-AD75-24BE57DF6247}" destId="{EB1C6171-4413-4084-98D9-255DB13854F9}" srcOrd="0" destOrd="0" presId="urn:microsoft.com/office/officeart/2005/8/layout/hierarchy2"/>
    <dgm:cxn modelId="{918CCC64-366E-4426-9EDF-91AD3331E6D5}" srcId="{6AC3EF17-B3F9-49D3-9D6A-8FC04F9C1F3C}" destId="{83C99533-2FCD-4918-A6B1-BB0554E77D5E}" srcOrd="1" destOrd="0" parTransId="{00E2D0C7-D4CA-4572-8071-55CBFFE25545}" sibTransId="{8B62C90B-8D38-4789-AFC6-F8E9DFD8E96C}"/>
    <dgm:cxn modelId="{F3928C38-0F86-4B3A-A00D-A78FC51DD923}" srcId="{83C99533-2FCD-4918-A6B1-BB0554E77D5E}" destId="{17A49C39-1B46-42D8-8F75-AD4D3993606E}" srcOrd="3" destOrd="0" parTransId="{1C0E30BB-0A8B-41B4-9577-AD46677E3EA0}" sibTransId="{DA8B3F39-AAFB-4B13-AA97-CCC0E91E81F8}"/>
    <dgm:cxn modelId="{FD262ED9-BE40-4BC4-95A0-686C3F98D156}" type="presOf" srcId="{52E81569-D5D5-4599-AC72-3DBDD8E3088B}" destId="{C0A30951-0352-4E70-90AB-5D7F4A0B0630}" srcOrd="0" destOrd="0" presId="urn:microsoft.com/office/officeart/2005/8/layout/hierarchy2"/>
    <dgm:cxn modelId="{36D5C7AD-5B8A-4646-83B9-91D3C13AE886}" type="presOf" srcId="{1C0E30BB-0A8B-41B4-9577-AD46677E3EA0}" destId="{AC74035F-1AAC-4285-9D6B-4982D9068167}" srcOrd="0" destOrd="0" presId="urn:microsoft.com/office/officeart/2005/8/layout/hierarchy2"/>
    <dgm:cxn modelId="{60A2BEBD-4968-4603-84DB-26D6CF89DB56}" type="presOf" srcId="{64E89B69-907E-4E70-ACA2-CC5EF7DD3C02}" destId="{F9844F01-0642-4F14-8B96-AC1F73B634CD}" srcOrd="0" destOrd="0" presId="urn:microsoft.com/office/officeart/2005/8/layout/hierarchy2"/>
    <dgm:cxn modelId="{6F73827B-B576-4CFE-954F-77B2560D1B0A}" type="presOf" srcId="{98577087-59F1-47AA-951C-3FBCD5D84C21}" destId="{874A31F1-6864-4329-BD9B-D0528825AD00}" srcOrd="0" destOrd="0" presId="urn:microsoft.com/office/officeart/2005/8/layout/hierarchy2"/>
    <dgm:cxn modelId="{AE730A73-C0D7-4511-B54B-8074E4039D34}" srcId="{7DC541AF-BCB3-46E5-9F87-DD9CF2756301}" destId="{639E7054-9FE0-4765-87EE-F70FDCA4E58A}" srcOrd="5" destOrd="0" parTransId="{37FDA73F-2138-4467-BED8-6496C808AAB7}" sibTransId="{C5EECBC3-6E8C-43AB-9280-74D3941F179F}"/>
    <dgm:cxn modelId="{DED53C84-862C-467E-A881-74CD27FBEC31}" srcId="{7DC541AF-BCB3-46E5-9F87-DD9CF2756301}" destId="{8795075B-9589-4D09-854B-805B64A051A2}" srcOrd="4" destOrd="0" parTransId="{93ADB6B3-81F1-47F6-BA3D-0C46C16EA001}" sibTransId="{507B9248-D467-4DF2-8F92-11645395CFC8}"/>
    <dgm:cxn modelId="{5F79C95E-1EC3-4C67-86F0-FAFAB2905431}" type="presOf" srcId="{00E2D0C7-D4CA-4572-8071-55CBFFE25545}" destId="{DBA1350F-BAA2-4F2A-88CB-7312A8D57303}" srcOrd="1" destOrd="0" presId="urn:microsoft.com/office/officeart/2005/8/layout/hierarchy2"/>
    <dgm:cxn modelId="{9DBD6229-263D-4734-98ED-B34E3A523D45}" srcId="{C10394F3-DB78-46C4-8920-ED886DF1692F}" destId="{6AC3EF17-B3F9-49D3-9D6A-8FC04F9C1F3C}" srcOrd="0" destOrd="0" parTransId="{EDD0C3B9-3F8D-484F-83ED-E918ACC95C61}" sibTransId="{0E8CB38C-7921-49EC-8320-546B1B2E7542}"/>
    <dgm:cxn modelId="{18424388-83E8-4AF7-B6CD-C4930045CFF1}" type="presOf" srcId="{2751383A-6C36-4BE8-A22A-8918C2F793DB}" destId="{E24CF3A6-ED7F-4567-B069-13A855D02177}" srcOrd="0" destOrd="0" presId="urn:microsoft.com/office/officeart/2005/8/layout/hierarchy2"/>
    <dgm:cxn modelId="{38A2E2C3-4D0D-4F64-99A1-B29CD50344B8}" type="presOf" srcId="{37FDA73F-2138-4467-BED8-6496C808AAB7}" destId="{EF64FCC0-B620-4B7A-A229-9DAA93026067}" srcOrd="1" destOrd="0" presId="urn:microsoft.com/office/officeart/2005/8/layout/hierarchy2"/>
    <dgm:cxn modelId="{1B960A14-FD22-4EE1-9FE9-5B363C385729}" type="presOf" srcId="{C10394F3-DB78-46C4-8920-ED886DF1692F}" destId="{CC80376C-5A09-40F4-9137-9D023506F25E}" srcOrd="0" destOrd="0" presId="urn:microsoft.com/office/officeart/2005/8/layout/hierarchy2"/>
    <dgm:cxn modelId="{AEF82630-1D79-4612-814A-C616633A197B}" type="presOf" srcId="{83C99533-2FCD-4918-A6B1-BB0554E77D5E}" destId="{68433739-C9F5-4D11-845E-894BA8FD3F8F}" srcOrd="0" destOrd="0" presId="urn:microsoft.com/office/officeart/2005/8/layout/hierarchy2"/>
    <dgm:cxn modelId="{ED143928-F445-4285-8371-BC36808B6D12}" type="presOf" srcId="{FFF77006-CC67-4527-B91E-69229F3F032E}" destId="{15327549-2FD1-45C8-9510-7D70DE26EF9F}" srcOrd="0" destOrd="0" presId="urn:microsoft.com/office/officeart/2005/8/layout/hierarchy2"/>
    <dgm:cxn modelId="{B0E38F27-1700-4D86-A6D3-571E7A355DE4}" srcId="{7DC541AF-BCB3-46E5-9F87-DD9CF2756301}" destId="{FFF77006-CC67-4527-B91E-69229F3F032E}" srcOrd="1" destOrd="0" parTransId="{39418F99-AD19-4A09-A89D-1E80599418F6}" sibTransId="{A57B0EE6-6F3A-45A7-BA59-493BC7BA20DA}"/>
    <dgm:cxn modelId="{6C91BB40-41AF-4929-8596-C769EDB7C6F9}" srcId="{83C99533-2FCD-4918-A6B1-BB0554E77D5E}" destId="{0347F7E3-85F2-47A4-9EB6-3E55F513558D}" srcOrd="1" destOrd="0" parTransId="{2751383A-6C36-4BE8-A22A-8918C2F793DB}" sibTransId="{F0EEB3F4-4457-48D1-92C5-5D1895A3B782}"/>
    <dgm:cxn modelId="{FBF327E0-D2DE-45C1-9957-143B99117FB0}" type="presOf" srcId="{52E81569-D5D5-4599-AC72-3DBDD8E3088B}" destId="{FBEBAC7A-3160-4861-A6A1-13FF71B61FD0}" srcOrd="1" destOrd="0" presId="urn:microsoft.com/office/officeart/2005/8/layout/hierarchy2"/>
    <dgm:cxn modelId="{B4A29587-BDBA-475E-AA04-E0E6CA7B1246}" type="presOf" srcId="{639E7054-9FE0-4765-87EE-F70FDCA4E58A}" destId="{0459608C-4715-4AE1-87E2-EC6A7C479C7F}" srcOrd="0" destOrd="0" presId="urn:microsoft.com/office/officeart/2005/8/layout/hierarchy2"/>
    <dgm:cxn modelId="{C155CB69-7370-448F-88B1-94B831CA2C90}" type="presOf" srcId="{0347F7E3-85F2-47A4-9EB6-3E55F513558D}" destId="{F8AB9F50-0549-43FD-BD03-884E4C5127A0}" srcOrd="0" destOrd="0" presId="urn:microsoft.com/office/officeart/2005/8/layout/hierarchy2"/>
    <dgm:cxn modelId="{7EDBB0A1-F2EC-4F7D-9B24-313CE873F5EE}" srcId="{7DC541AF-BCB3-46E5-9F87-DD9CF2756301}" destId="{64E89B69-907E-4E70-ACA2-CC5EF7DD3C02}" srcOrd="0" destOrd="0" parTransId="{E0263014-949E-4688-8BDB-547AC89B8EE2}" sibTransId="{5541328B-0301-4B9C-9A0A-80D1FE68B140}"/>
    <dgm:cxn modelId="{E295EA24-E248-4EB3-8443-A897CD50C458}" type="presOf" srcId="{00E2D0C7-D4CA-4572-8071-55CBFFE25545}" destId="{8702F4BE-348A-45E9-B3ED-EB238664B847}" srcOrd="0" destOrd="0" presId="urn:microsoft.com/office/officeart/2005/8/layout/hierarchy2"/>
    <dgm:cxn modelId="{B2BF7F56-8146-4630-9E25-984D27D1F1A8}" type="presOf" srcId="{98577087-59F1-47AA-951C-3FBCD5D84C21}" destId="{0BD871CF-5580-4BBB-AB34-A6DFB0323C76}" srcOrd="1" destOrd="0" presId="urn:microsoft.com/office/officeart/2005/8/layout/hierarchy2"/>
    <dgm:cxn modelId="{ECD44B98-9A25-4B27-833F-C1A9CA6087AB}" srcId="{83C99533-2FCD-4918-A6B1-BB0554E77D5E}" destId="{816C58EF-1A83-4B7F-BADA-BD8A7971BC15}" srcOrd="2" destOrd="0" parTransId="{43A76618-70B0-4DC2-AEAE-A479C6641EFE}" sibTransId="{AA2D246A-8380-4494-B526-C3BE17259AD0}"/>
    <dgm:cxn modelId="{8AD18449-14A0-420E-9FDE-ADCAF1E79760}" type="presOf" srcId="{6AC3EF17-B3F9-49D3-9D6A-8FC04F9C1F3C}" destId="{3C87548B-A498-4D06-8729-015EBCC28374}" srcOrd="0" destOrd="0" presId="urn:microsoft.com/office/officeart/2005/8/layout/hierarchy2"/>
    <dgm:cxn modelId="{FABAF9B3-02AF-4D8A-94DD-4681FBD7BAE6}" type="presOf" srcId="{8795075B-9589-4D09-854B-805B64A051A2}" destId="{AF0E732E-C277-4BEC-9D2F-6D891F065506}" srcOrd="0" destOrd="0" presId="urn:microsoft.com/office/officeart/2005/8/layout/hierarchy2"/>
    <dgm:cxn modelId="{F7ED8960-4F7C-4911-BEDE-A4EE740E9D3D}" type="presOf" srcId="{7DC541AF-BCB3-46E5-9F87-DD9CF2756301}" destId="{6C745BB4-F11C-4ECE-80ED-48B8CCEEEBBF}" srcOrd="0" destOrd="0" presId="urn:microsoft.com/office/officeart/2005/8/layout/hierarchy2"/>
    <dgm:cxn modelId="{8F93ABCC-9BDC-4ED9-8E48-5ECBC4DDAC9D}" type="presOf" srcId="{43A76618-70B0-4DC2-AEAE-A479C6641EFE}" destId="{A77C4348-4A53-42FA-BD2A-3C9C2A9CBE97}" srcOrd="0" destOrd="0" presId="urn:microsoft.com/office/officeart/2005/8/layout/hierarchy2"/>
    <dgm:cxn modelId="{A017CEE2-080C-4FF4-8283-639ABB1CB78A}" type="presParOf" srcId="{CC80376C-5A09-40F4-9137-9D023506F25E}" destId="{5E41842E-C45C-4950-BFFD-33FC4E9052E1}" srcOrd="0" destOrd="0" presId="urn:microsoft.com/office/officeart/2005/8/layout/hierarchy2"/>
    <dgm:cxn modelId="{D72FAFB5-516F-41E0-931D-FF45256043A1}" type="presParOf" srcId="{5E41842E-C45C-4950-BFFD-33FC4E9052E1}" destId="{3C87548B-A498-4D06-8729-015EBCC28374}" srcOrd="0" destOrd="0" presId="urn:microsoft.com/office/officeart/2005/8/layout/hierarchy2"/>
    <dgm:cxn modelId="{F5568F62-6270-473C-9BD1-C3772EF209F6}" type="presParOf" srcId="{5E41842E-C45C-4950-BFFD-33FC4E9052E1}" destId="{9D894AB2-67C4-475F-A089-88ACEBF75F96}" srcOrd="1" destOrd="0" presId="urn:microsoft.com/office/officeart/2005/8/layout/hierarchy2"/>
    <dgm:cxn modelId="{8CE5EA69-EAAC-44A0-9550-B052EAAD1A55}" type="presParOf" srcId="{9D894AB2-67C4-475F-A089-88ACEBF75F96}" destId="{C0A30951-0352-4E70-90AB-5D7F4A0B0630}" srcOrd="0" destOrd="0" presId="urn:microsoft.com/office/officeart/2005/8/layout/hierarchy2"/>
    <dgm:cxn modelId="{3C42AE9A-D8D3-47B6-95EC-7E8A7D329115}" type="presParOf" srcId="{C0A30951-0352-4E70-90AB-5D7F4A0B0630}" destId="{FBEBAC7A-3160-4861-A6A1-13FF71B61FD0}" srcOrd="0" destOrd="0" presId="urn:microsoft.com/office/officeart/2005/8/layout/hierarchy2"/>
    <dgm:cxn modelId="{DDCDB9A1-8A2E-41AF-BFBB-80E0F26CC480}" type="presParOf" srcId="{9D894AB2-67C4-475F-A089-88ACEBF75F96}" destId="{80A6D42F-FE51-409C-AABD-B81187248A73}" srcOrd="1" destOrd="0" presId="urn:microsoft.com/office/officeart/2005/8/layout/hierarchy2"/>
    <dgm:cxn modelId="{5486C3E5-A0E4-495F-B81E-FCE68B2B9004}" type="presParOf" srcId="{80A6D42F-FE51-409C-AABD-B81187248A73}" destId="{6C745BB4-F11C-4ECE-80ED-48B8CCEEEBBF}" srcOrd="0" destOrd="0" presId="urn:microsoft.com/office/officeart/2005/8/layout/hierarchy2"/>
    <dgm:cxn modelId="{23C93BF2-65FC-49C9-8EF3-446BA5A2A027}" type="presParOf" srcId="{80A6D42F-FE51-409C-AABD-B81187248A73}" destId="{3E34361B-21E0-4A22-8338-B4F1A1BF46B0}" srcOrd="1" destOrd="0" presId="urn:microsoft.com/office/officeart/2005/8/layout/hierarchy2"/>
    <dgm:cxn modelId="{2F2A5AE9-E1AA-47CB-ACD5-1E9150B7E5B3}" type="presParOf" srcId="{3E34361B-21E0-4A22-8338-B4F1A1BF46B0}" destId="{E295ED07-24B9-4360-B56F-2D406B8C8120}" srcOrd="0" destOrd="0" presId="urn:microsoft.com/office/officeart/2005/8/layout/hierarchy2"/>
    <dgm:cxn modelId="{539CD35D-84DE-4509-9036-2930105EE1E5}" type="presParOf" srcId="{E295ED07-24B9-4360-B56F-2D406B8C8120}" destId="{E759767C-BBA9-48E4-9C3E-88FE59147DFB}" srcOrd="0" destOrd="0" presId="urn:microsoft.com/office/officeart/2005/8/layout/hierarchy2"/>
    <dgm:cxn modelId="{89C0BDB3-56C5-4043-9E8A-82E7E4ABCC55}" type="presParOf" srcId="{3E34361B-21E0-4A22-8338-B4F1A1BF46B0}" destId="{4C30BD38-BBDC-4409-B61F-24B078F03166}" srcOrd="1" destOrd="0" presId="urn:microsoft.com/office/officeart/2005/8/layout/hierarchy2"/>
    <dgm:cxn modelId="{7980B41A-AC5E-4B42-B616-A03C4C573387}" type="presParOf" srcId="{4C30BD38-BBDC-4409-B61F-24B078F03166}" destId="{F9844F01-0642-4F14-8B96-AC1F73B634CD}" srcOrd="0" destOrd="0" presId="urn:microsoft.com/office/officeart/2005/8/layout/hierarchy2"/>
    <dgm:cxn modelId="{B7AD3471-0B9C-4A8A-A4F1-D8A07B8DDC7C}" type="presParOf" srcId="{4C30BD38-BBDC-4409-B61F-24B078F03166}" destId="{EBE06D57-10F2-448A-9D07-B8D0F057DF53}" srcOrd="1" destOrd="0" presId="urn:microsoft.com/office/officeart/2005/8/layout/hierarchy2"/>
    <dgm:cxn modelId="{0ACBD526-E246-43BF-A1D2-01712A49EDC4}" type="presParOf" srcId="{3E34361B-21E0-4A22-8338-B4F1A1BF46B0}" destId="{4D914232-766A-4D55-9E07-7AB4E01DA037}" srcOrd="2" destOrd="0" presId="urn:microsoft.com/office/officeart/2005/8/layout/hierarchy2"/>
    <dgm:cxn modelId="{C58057BA-F417-4652-BCF8-AF83E16034DF}" type="presParOf" srcId="{4D914232-766A-4D55-9E07-7AB4E01DA037}" destId="{6FCBB8C1-F334-4C61-9C4F-1052404D7E70}" srcOrd="0" destOrd="0" presId="urn:microsoft.com/office/officeart/2005/8/layout/hierarchy2"/>
    <dgm:cxn modelId="{FB32D94F-0AE0-49BA-81D0-F72247F8DEBE}" type="presParOf" srcId="{3E34361B-21E0-4A22-8338-B4F1A1BF46B0}" destId="{C324D180-F26D-412D-9E2C-4CECFD4D7CEA}" srcOrd="3" destOrd="0" presId="urn:microsoft.com/office/officeart/2005/8/layout/hierarchy2"/>
    <dgm:cxn modelId="{6A4D7106-3A3A-4A4D-98DD-4F5BF32C9ED4}" type="presParOf" srcId="{C324D180-F26D-412D-9E2C-4CECFD4D7CEA}" destId="{15327549-2FD1-45C8-9510-7D70DE26EF9F}" srcOrd="0" destOrd="0" presId="urn:microsoft.com/office/officeart/2005/8/layout/hierarchy2"/>
    <dgm:cxn modelId="{8C152591-F92E-42B7-AD2A-E8680EBF08E0}" type="presParOf" srcId="{C324D180-F26D-412D-9E2C-4CECFD4D7CEA}" destId="{1B245268-0BE3-46A3-AC5D-0A7418D51CC4}" srcOrd="1" destOrd="0" presId="urn:microsoft.com/office/officeart/2005/8/layout/hierarchy2"/>
    <dgm:cxn modelId="{848CD317-6B9C-4A2C-AD6A-0B2C576AE4E0}" type="presParOf" srcId="{3E34361B-21E0-4A22-8338-B4F1A1BF46B0}" destId="{515FFEF4-EB76-4F2A-84CA-9D5CD67845CB}" srcOrd="4" destOrd="0" presId="urn:microsoft.com/office/officeart/2005/8/layout/hierarchy2"/>
    <dgm:cxn modelId="{A6BC507F-A52D-4FFE-A294-5606CC08F8D1}" type="presParOf" srcId="{515FFEF4-EB76-4F2A-84CA-9D5CD67845CB}" destId="{085945A6-1B61-4CC2-8383-BAD3AE0839E8}" srcOrd="0" destOrd="0" presId="urn:microsoft.com/office/officeart/2005/8/layout/hierarchy2"/>
    <dgm:cxn modelId="{A1684183-405F-491D-97BE-0B4FAA54982C}" type="presParOf" srcId="{3E34361B-21E0-4A22-8338-B4F1A1BF46B0}" destId="{31E856F6-0FD8-473A-9919-364BC6EC15A3}" srcOrd="5" destOrd="0" presId="urn:microsoft.com/office/officeart/2005/8/layout/hierarchy2"/>
    <dgm:cxn modelId="{95174467-F7E3-44C2-B11A-58CA4DCB249E}" type="presParOf" srcId="{31E856F6-0FD8-473A-9919-364BC6EC15A3}" destId="{6895DC60-7B75-457E-80E8-4372C7B0FA91}" srcOrd="0" destOrd="0" presId="urn:microsoft.com/office/officeart/2005/8/layout/hierarchy2"/>
    <dgm:cxn modelId="{02187AB0-A4DF-4E8F-ADDA-AB326212EFE9}" type="presParOf" srcId="{31E856F6-0FD8-473A-9919-364BC6EC15A3}" destId="{D15A4B95-6728-4E14-99C2-CE52C1DA44B5}" srcOrd="1" destOrd="0" presId="urn:microsoft.com/office/officeart/2005/8/layout/hierarchy2"/>
    <dgm:cxn modelId="{6E42E43D-AAEB-4D89-8075-E210F348B654}" type="presParOf" srcId="{3E34361B-21E0-4A22-8338-B4F1A1BF46B0}" destId="{874A31F1-6864-4329-BD9B-D0528825AD00}" srcOrd="6" destOrd="0" presId="urn:microsoft.com/office/officeart/2005/8/layout/hierarchy2"/>
    <dgm:cxn modelId="{A8720E9D-D8BC-4CFC-A65C-9C92CEE36B3B}" type="presParOf" srcId="{874A31F1-6864-4329-BD9B-D0528825AD00}" destId="{0BD871CF-5580-4BBB-AB34-A6DFB0323C76}" srcOrd="0" destOrd="0" presId="urn:microsoft.com/office/officeart/2005/8/layout/hierarchy2"/>
    <dgm:cxn modelId="{44280331-2195-4E94-B1D7-6630E97A1DF4}" type="presParOf" srcId="{3E34361B-21E0-4A22-8338-B4F1A1BF46B0}" destId="{F63572C4-0469-4B6A-8EDB-B45B6E3AED43}" srcOrd="7" destOrd="0" presId="urn:microsoft.com/office/officeart/2005/8/layout/hierarchy2"/>
    <dgm:cxn modelId="{66A29960-7020-41A3-880D-91C667FFF779}" type="presParOf" srcId="{F63572C4-0469-4B6A-8EDB-B45B6E3AED43}" destId="{B511C1B3-2CAC-4D4D-B894-7C7FBA217217}" srcOrd="0" destOrd="0" presId="urn:microsoft.com/office/officeart/2005/8/layout/hierarchy2"/>
    <dgm:cxn modelId="{89388F6D-CA6D-4E6E-BE07-C7FE8F9FCAA2}" type="presParOf" srcId="{F63572C4-0469-4B6A-8EDB-B45B6E3AED43}" destId="{D76C42A3-5F82-4BBF-9A4E-C91C071CFAA7}" srcOrd="1" destOrd="0" presId="urn:microsoft.com/office/officeart/2005/8/layout/hierarchy2"/>
    <dgm:cxn modelId="{A477113B-261D-4BC8-B701-11C732F40E96}" type="presParOf" srcId="{3E34361B-21E0-4A22-8338-B4F1A1BF46B0}" destId="{52D67F71-3806-437A-B38E-81DD171F50AA}" srcOrd="8" destOrd="0" presId="urn:microsoft.com/office/officeart/2005/8/layout/hierarchy2"/>
    <dgm:cxn modelId="{701AC168-8BB7-45DE-9C83-DD4922B87324}" type="presParOf" srcId="{52D67F71-3806-437A-B38E-81DD171F50AA}" destId="{7521B5F9-5661-4E3C-8725-D4C43DA70A53}" srcOrd="0" destOrd="0" presId="urn:microsoft.com/office/officeart/2005/8/layout/hierarchy2"/>
    <dgm:cxn modelId="{7AC82B21-92BB-463F-92A0-B01FD83D1EDE}" type="presParOf" srcId="{3E34361B-21E0-4A22-8338-B4F1A1BF46B0}" destId="{5EA18EF4-32F7-45A1-A661-C2D6EC417E5F}" srcOrd="9" destOrd="0" presId="urn:microsoft.com/office/officeart/2005/8/layout/hierarchy2"/>
    <dgm:cxn modelId="{C483ADEE-575A-448B-91EC-388E1A558D38}" type="presParOf" srcId="{5EA18EF4-32F7-45A1-A661-C2D6EC417E5F}" destId="{AF0E732E-C277-4BEC-9D2F-6D891F065506}" srcOrd="0" destOrd="0" presId="urn:microsoft.com/office/officeart/2005/8/layout/hierarchy2"/>
    <dgm:cxn modelId="{8D83F518-A9CF-4264-BAB3-DDCAD3A8BDBC}" type="presParOf" srcId="{5EA18EF4-32F7-45A1-A661-C2D6EC417E5F}" destId="{54DFE5C6-B8F8-4167-B755-8BCB8EAFFBC2}" srcOrd="1" destOrd="0" presId="urn:microsoft.com/office/officeart/2005/8/layout/hierarchy2"/>
    <dgm:cxn modelId="{92DEEA25-41B7-4AB3-A26A-DA966FBFB9B0}" type="presParOf" srcId="{3E34361B-21E0-4A22-8338-B4F1A1BF46B0}" destId="{57062EC3-D3D2-415E-B8E4-8109FA242F3B}" srcOrd="10" destOrd="0" presId="urn:microsoft.com/office/officeart/2005/8/layout/hierarchy2"/>
    <dgm:cxn modelId="{FD42642F-A786-47FB-8FB6-A0D799F01C7B}" type="presParOf" srcId="{57062EC3-D3D2-415E-B8E4-8109FA242F3B}" destId="{EF64FCC0-B620-4B7A-A229-9DAA93026067}" srcOrd="0" destOrd="0" presId="urn:microsoft.com/office/officeart/2005/8/layout/hierarchy2"/>
    <dgm:cxn modelId="{B962C6D2-1939-4C74-AEAF-7FA911CB4625}" type="presParOf" srcId="{3E34361B-21E0-4A22-8338-B4F1A1BF46B0}" destId="{0ADDD51D-8ED2-4905-9216-45E4AE976682}" srcOrd="11" destOrd="0" presId="urn:microsoft.com/office/officeart/2005/8/layout/hierarchy2"/>
    <dgm:cxn modelId="{48500692-D192-4948-8E10-E8E9BB7E096F}" type="presParOf" srcId="{0ADDD51D-8ED2-4905-9216-45E4AE976682}" destId="{0459608C-4715-4AE1-87E2-EC6A7C479C7F}" srcOrd="0" destOrd="0" presId="urn:microsoft.com/office/officeart/2005/8/layout/hierarchy2"/>
    <dgm:cxn modelId="{7C143D12-09F2-4E20-A9F4-F972AC9ACDFE}" type="presParOf" srcId="{0ADDD51D-8ED2-4905-9216-45E4AE976682}" destId="{33239DF2-52B7-402A-B7EA-8ECF48C93CAD}" srcOrd="1" destOrd="0" presId="urn:microsoft.com/office/officeart/2005/8/layout/hierarchy2"/>
    <dgm:cxn modelId="{BE453BCD-E3B6-4E40-A22C-544BB44FC26E}" type="presParOf" srcId="{9D894AB2-67C4-475F-A089-88ACEBF75F96}" destId="{8702F4BE-348A-45E9-B3ED-EB238664B847}" srcOrd="2" destOrd="0" presId="urn:microsoft.com/office/officeart/2005/8/layout/hierarchy2"/>
    <dgm:cxn modelId="{07A76293-8359-4B75-978A-7081B141395D}" type="presParOf" srcId="{8702F4BE-348A-45E9-B3ED-EB238664B847}" destId="{DBA1350F-BAA2-4F2A-88CB-7312A8D57303}" srcOrd="0" destOrd="0" presId="urn:microsoft.com/office/officeart/2005/8/layout/hierarchy2"/>
    <dgm:cxn modelId="{EA6A351D-DDAC-46FD-9AA3-9BFEF88D7B52}" type="presParOf" srcId="{9D894AB2-67C4-475F-A089-88ACEBF75F96}" destId="{97F76A49-25F1-4F59-9788-0CD26611B558}" srcOrd="3" destOrd="0" presId="urn:microsoft.com/office/officeart/2005/8/layout/hierarchy2"/>
    <dgm:cxn modelId="{B4DD3949-788D-4B21-BD27-DF4F4926F2E6}" type="presParOf" srcId="{97F76A49-25F1-4F59-9788-0CD26611B558}" destId="{68433739-C9F5-4D11-845E-894BA8FD3F8F}" srcOrd="0" destOrd="0" presId="urn:microsoft.com/office/officeart/2005/8/layout/hierarchy2"/>
    <dgm:cxn modelId="{90388CCD-2BF6-4A80-AD5A-718199DB8743}" type="presParOf" srcId="{97F76A49-25F1-4F59-9788-0CD26611B558}" destId="{F6858E2D-A07E-4F97-A309-9BC0AE01B0C2}" srcOrd="1" destOrd="0" presId="urn:microsoft.com/office/officeart/2005/8/layout/hierarchy2"/>
    <dgm:cxn modelId="{CCFCF6B3-8F82-4CCD-8176-3F220B0F75AE}" type="presParOf" srcId="{F6858E2D-A07E-4F97-A309-9BC0AE01B0C2}" destId="{EB1C6171-4413-4084-98D9-255DB13854F9}" srcOrd="0" destOrd="0" presId="urn:microsoft.com/office/officeart/2005/8/layout/hierarchy2"/>
    <dgm:cxn modelId="{7214B007-0C36-44D7-8B42-4C64A3A187B7}" type="presParOf" srcId="{EB1C6171-4413-4084-98D9-255DB13854F9}" destId="{C953B30B-0C40-48FB-8F82-CB2F78052379}" srcOrd="0" destOrd="0" presId="urn:microsoft.com/office/officeart/2005/8/layout/hierarchy2"/>
    <dgm:cxn modelId="{4D00EB61-02FA-40FA-96F3-58779478AB7B}" type="presParOf" srcId="{F6858E2D-A07E-4F97-A309-9BC0AE01B0C2}" destId="{73D7F75D-133C-4F99-BCC7-63482FC7E093}" srcOrd="1" destOrd="0" presId="urn:microsoft.com/office/officeart/2005/8/layout/hierarchy2"/>
    <dgm:cxn modelId="{BF9E088A-27B8-4B22-843B-BCB30A8A481F}" type="presParOf" srcId="{73D7F75D-133C-4F99-BCC7-63482FC7E093}" destId="{8C398437-8F2A-4959-982A-DE317258A90F}" srcOrd="0" destOrd="0" presId="urn:microsoft.com/office/officeart/2005/8/layout/hierarchy2"/>
    <dgm:cxn modelId="{C556D749-A6D1-487C-B29D-28DF2EE504DE}" type="presParOf" srcId="{73D7F75D-133C-4F99-BCC7-63482FC7E093}" destId="{E7113FB0-DDB4-4454-A827-ED06175C9662}" srcOrd="1" destOrd="0" presId="urn:microsoft.com/office/officeart/2005/8/layout/hierarchy2"/>
    <dgm:cxn modelId="{D78AA2D4-79F6-4D0A-9476-0B8D4475434D}" type="presParOf" srcId="{F6858E2D-A07E-4F97-A309-9BC0AE01B0C2}" destId="{E24CF3A6-ED7F-4567-B069-13A855D02177}" srcOrd="2" destOrd="0" presId="urn:microsoft.com/office/officeart/2005/8/layout/hierarchy2"/>
    <dgm:cxn modelId="{87006DFE-2725-4F4B-AFF3-794F2615940F}" type="presParOf" srcId="{E24CF3A6-ED7F-4567-B069-13A855D02177}" destId="{658D7FAD-C67B-4BCD-BA5B-B027622241BE}" srcOrd="0" destOrd="0" presId="urn:microsoft.com/office/officeart/2005/8/layout/hierarchy2"/>
    <dgm:cxn modelId="{AA4FF79A-A61D-407C-B72A-25F50871234E}" type="presParOf" srcId="{F6858E2D-A07E-4F97-A309-9BC0AE01B0C2}" destId="{290B74F8-7534-4E43-8F27-1464A1A5DCC1}" srcOrd="3" destOrd="0" presId="urn:microsoft.com/office/officeart/2005/8/layout/hierarchy2"/>
    <dgm:cxn modelId="{5C18A525-0D72-44AA-A084-B5D243A68131}" type="presParOf" srcId="{290B74F8-7534-4E43-8F27-1464A1A5DCC1}" destId="{F8AB9F50-0549-43FD-BD03-884E4C5127A0}" srcOrd="0" destOrd="0" presId="urn:microsoft.com/office/officeart/2005/8/layout/hierarchy2"/>
    <dgm:cxn modelId="{9BD9F6BE-552A-434A-9460-BE6CE8D3D5C5}" type="presParOf" srcId="{290B74F8-7534-4E43-8F27-1464A1A5DCC1}" destId="{DCCFE63F-6A36-46DC-881D-95C256ED6D80}" srcOrd="1" destOrd="0" presId="urn:microsoft.com/office/officeart/2005/8/layout/hierarchy2"/>
    <dgm:cxn modelId="{B66A15A5-15B6-4594-92D8-1C784D6ECC98}" type="presParOf" srcId="{F6858E2D-A07E-4F97-A309-9BC0AE01B0C2}" destId="{A77C4348-4A53-42FA-BD2A-3C9C2A9CBE97}" srcOrd="4" destOrd="0" presId="urn:microsoft.com/office/officeart/2005/8/layout/hierarchy2"/>
    <dgm:cxn modelId="{E5C89A4F-CA0C-4AA5-B487-A80CC4C34FE2}" type="presParOf" srcId="{A77C4348-4A53-42FA-BD2A-3C9C2A9CBE97}" destId="{639A4632-DAF9-470C-B7C3-105F609B5CC6}" srcOrd="0" destOrd="0" presId="urn:microsoft.com/office/officeart/2005/8/layout/hierarchy2"/>
    <dgm:cxn modelId="{0F9F2668-1B3E-4F24-8E82-1024BCEB635D}" type="presParOf" srcId="{F6858E2D-A07E-4F97-A309-9BC0AE01B0C2}" destId="{AEFA5F3E-F3EA-425B-A93F-51BFF90B7D4D}" srcOrd="5" destOrd="0" presId="urn:microsoft.com/office/officeart/2005/8/layout/hierarchy2"/>
    <dgm:cxn modelId="{31082449-F8D6-426D-BE97-ACAB8B021F7D}" type="presParOf" srcId="{AEFA5F3E-F3EA-425B-A93F-51BFF90B7D4D}" destId="{7A4E6866-ECE1-414D-BE55-2361049485AD}" srcOrd="0" destOrd="0" presId="urn:microsoft.com/office/officeart/2005/8/layout/hierarchy2"/>
    <dgm:cxn modelId="{C922E6A0-CB32-452C-94AC-7167B3D4A579}" type="presParOf" srcId="{AEFA5F3E-F3EA-425B-A93F-51BFF90B7D4D}" destId="{42B36C8C-88C5-4A69-AEF8-D82FB02C2A52}" srcOrd="1" destOrd="0" presId="urn:microsoft.com/office/officeart/2005/8/layout/hierarchy2"/>
    <dgm:cxn modelId="{73ED3169-78F6-4862-980F-8E799B7523E4}" type="presParOf" srcId="{F6858E2D-A07E-4F97-A309-9BC0AE01B0C2}" destId="{AC74035F-1AAC-4285-9D6B-4982D9068167}" srcOrd="6" destOrd="0" presId="urn:microsoft.com/office/officeart/2005/8/layout/hierarchy2"/>
    <dgm:cxn modelId="{056B4AAD-AFF7-4393-8C55-A9E07DCACE7F}" type="presParOf" srcId="{AC74035F-1AAC-4285-9D6B-4982D9068167}" destId="{D796FCCE-E57E-43C5-B749-5165999DA37C}" srcOrd="0" destOrd="0" presId="urn:microsoft.com/office/officeart/2005/8/layout/hierarchy2"/>
    <dgm:cxn modelId="{3ED8DB5C-046A-46AC-9047-D06D5F6726F4}" type="presParOf" srcId="{F6858E2D-A07E-4F97-A309-9BC0AE01B0C2}" destId="{762C760E-E5A8-4238-9539-11BBF610050D}" srcOrd="7" destOrd="0" presId="urn:microsoft.com/office/officeart/2005/8/layout/hierarchy2"/>
    <dgm:cxn modelId="{3415635A-C48D-4D9E-B080-B0D9284FE223}" type="presParOf" srcId="{762C760E-E5A8-4238-9539-11BBF610050D}" destId="{102D9F38-874D-4BCA-B119-CFC3B1B6F59D}" srcOrd="0" destOrd="0" presId="urn:microsoft.com/office/officeart/2005/8/layout/hierarchy2"/>
    <dgm:cxn modelId="{7BD3B595-5E66-4A69-9338-77839396A230}" type="presParOf" srcId="{762C760E-E5A8-4238-9539-11BBF610050D}" destId="{ABBB53DD-43C0-46FF-9540-3B8559F9DB7B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8BE2A-EFEC-4D77-8A77-E1822F7DCB3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48B8D6-2839-471D-9530-783C9C8159C2}">
      <dgm:prSet phldrT="[Text]" custT="1"/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ডেবিট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2248BD80-A4C4-4CC0-A0DD-360512754B38}" type="parTrans" cxnId="{1EAA8805-ADC6-47E3-B93E-1F261D7FBCA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F88592A-1CCB-4312-A1DE-3AF0E6CC1D68}" type="sibTrans" cxnId="{1EAA8805-ADC6-47E3-B93E-1F261D7FBCA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BCD8C12-74E4-4307-8A12-11994071389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সম্পদ বৃদ্ধি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50CAF53-2649-4DC1-BB17-57616D1AC68B}" type="parTrans" cxnId="{F1E4002A-F936-46B1-B81E-DF8AD3EEB13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A607BE8-AABF-4AA1-A384-9BDA311DFC36}" type="sibTrans" cxnId="{F1E4002A-F936-46B1-B81E-DF8AD3EEB13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CFB49C6-864E-42C3-B03A-BE87F5C784C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দায় হ্রাস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E42424A-62A6-4615-969D-2F264F9247DF}" type="parTrans" cxnId="{836194F0-0AFC-48C9-925C-B5CDED0C3B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A5A3809-3732-49D9-8A85-3BCA56EE4457}" type="sibTrans" cxnId="{836194F0-0AFC-48C9-925C-B5CDED0C3B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E3B3A28-9B90-4DAF-B86B-38AEDB5B7DB4}">
      <dgm:prSet phldrT="[Text]" custT="1"/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ক্রেডিট</a:t>
          </a:r>
          <a:r>
            <a:rPr lang="bn-BD" sz="3300" dirty="0" smtClean="0">
              <a:latin typeface="NikoshBAN" pitchFamily="2" charset="0"/>
              <a:cs typeface="NikoshBAN" pitchFamily="2" charset="0"/>
            </a:rPr>
            <a:t> </a:t>
          </a:r>
          <a:endParaRPr lang="en-US" sz="3300" dirty="0">
            <a:latin typeface="NikoshBAN" pitchFamily="2" charset="0"/>
            <a:cs typeface="NikoshBAN" pitchFamily="2" charset="0"/>
          </a:endParaRPr>
        </a:p>
      </dgm:t>
    </dgm:pt>
    <dgm:pt modelId="{94D4D238-2214-4166-975E-0BE8C0D59250}" type="parTrans" cxnId="{F4AD345E-C006-4879-8DA2-EDB895141CF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1743263-5E51-4ACD-88CE-0E43BE12F22E}" type="sibTrans" cxnId="{F4AD345E-C006-4879-8DA2-EDB895141CF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BCBAECE-730F-4961-AD03-C85997FD80F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সম্পদ হ্রাস 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635D5B4-FA59-498B-8E68-ED8E704B7298}" type="parTrans" cxnId="{6F33B3DD-392E-4485-ADD9-93D9EC9937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48A4791-6822-450C-902C-976E92418016}" type="sibTrans" cxnId="{6F33B3DD-392E-4485-ADD9-93D9EC9937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3B0CC00-3FA1-4424-91B6-14A82702BB0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মালিকানা স্বত্ব হ্রাস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D29C79-8761-4667-B6A6-0CA2F8E045DF}" type="parTrans" cxnId="{2EFDD69F-B59F-4BEB-A464-F795389D4D35}">
      <dgm:prSet/>
      <dgm:spPr/>
      <dgm:t>
        <a:bodyPr/>
        <a:lstStyle/>
        <a:p>
          <a:endParaRPr lang="en-US"/>
        </a:p>
      </dgm:t>
    </dgm:pt>
    <dgm:pt modelId="{F6F66F58-992B-4875-A6E7-B4742AD87838}" type="sibTrans" cxnId="{2EFDD69F-B59F-4BEB-A464-F795389D4D35}">
      <dgm:prSet/>
      <dgm:spPr/>
      <dgm:t>
        <a:bodyPr/>
        <a:lstStyle/>
        <a:p>
          <a:endParaRPr lang="en-US"/>
        </a:p>
      </dgm:t>
    </dgm:pt>
    <dgm:pt modelId="{9B8CCDE0-01E3-4058-8133-4C9A6B8657B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আয় হ্রাস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F5A46C2-158D-46FA-BD15-4CCF855ECACB}" type="parTrans" cxnId="{42662314-D121-485E-818E-77EA08FD7B24}">
      <dgm:prSet/>
      <dgm:spPr/>
      <dgm:t>
        <a:bodyPr/>
        <a:lstStyle/>
        <a:p>
          <a:endParaRPr lang="en-US"/>
        </a:p>
      </dgm:t>
    </dgm:pt>
    <dgm:pt modelId="{B78961F4-19A1-4180-B99C-EFD4218BF971}" type="sibTrans" cxnId="{42662314-D121-485E-818E-77EA08FD7B24}">
      <dgm:prSet/>
      <dgm:spPr/>
      <dgm:t>
        <a:bodyPr/>
        <a:lstStyle/>
        <a:p>
          <a:endParaRPr lang="en-US"/>
        </a:p>
      </dgm:t>
    </dgm:pt>
    <dgm:pt modelId="{36ED0399-9A66-4E0F-9513-26CEE6CF76D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ব্যয় বৃদ্ধি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5D9DEA5-CF49-445E-9E92-1BC0201605B4}" type="parTrans" cxnId="{C7AF75C1-D9B2-44BA-9268-840D71A279C2}">
      <dgm:prSet/>
      <dgm:spPr/>
      <dgm:t>
        <a:bodyPr/>
        <a:lstStyle/>
        <a:p>
          <a:endParaRPr lang="en-US"/>
        </a:p>
      </dgm:t>
    </dgm:pt>
    <dgm:pt modelId="{2005B20B-047D-4389-9080-F27369D57C95}" type="sibTrans" cxnId="{C7AF75C1-D9B2-44BA-9268-840D71A279C2}">
      <dgm:prSet/>
      <dgm:spPr/>
      <dgm:t>
        <a:bodyPr/>
        <a:lstStyle/>
        <a:p>
          <a:endParaRPr lang="en-US"/>
        </a:p>
      </dgm:t>
    </dgm:pt>
    <dgm:pt modelId="{ECF5975C-3CE6-492C-BAAB-89F9B4777E63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দায় বৃদ্ধি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5B926B7-BF13-4FCE-B305-71D38E8E07EC}" type="parTrans" cxnId="{FDA68261-6410-4323-AD0D-981DF41FDD86}">
      <dgm:prSet/>
      <dgm:spPr/>
      <dgm:t>
        <a:bodyPr/>
        <a:lstStyle/>
        <a:p>
          <a:endParaRPr lang="en-US"/>
        </a:p>
      </dgm:t>
    </dgm:pt>
    <dgm:pt modelId="{19F42E96-8F8D-4507-9EEA-EB3208B2F6C0}" type="sibTrans" cxnId="{FDA68261-6410-4323-AD0D-981DF41FDD86}">
      <dgm:prSet/>
      <dgm:spPr/>
      <dgm:t>
        <a:bodyPr/>
        <a:lstStyle/>
        <a:p>
          <a:endParaRPr lang="en-US"/>
        </a:p>
      </dgm:t>
    </dgm:pt>
    <dgm:pt modelId="{30D7D360-AB5F-4989-BD63-B099BFB10C94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মালিকানা স্বত্ব বৃদ্ধি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DF7966C-389C-4F44-8F94-6DEB1F915288}" type="parTrans" cxnId="{8CD08465-EAB5-4EC4-99E6-BF23F542DBF1}">
      <dgm:prSet/>
      <dgm:spPr/>
      <dgm:t>
        <a:bodyPr/>
        <a:lstStyle/>
        <a:p>
          <a:endParaRPr lang="en-US"/>
        </a:p>
      </dgm:t>
    </dgm:pt>
    <dgm:pt modelId="{E4999FA1-814F-4444-8025-416B26AD7E1B}" type="sibTrans" cxnId="{8CD08465-EAB5-4EC4-99E6-BF23F542DBF1}">
      <dgm:prSet/>
      <dgm:spPr/>
      <dgm:t>
        <a:bodyPr/>
        <a:lstStyle/>
        <a:p>
          <a:endParaRPr lang="en-US"/>
        </a:p>
      </dgm:t>
    </dgm:pt>
    <dgm:pt modelId="{5D12830D-DE87-45E5-8800-E4E2367942C9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আয় বৃদ্ধি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445312-7A08-4E88-9F88-D24EDCD5CA00}" type="parTrans" cxnId="{3C642B3F-1460-488F-BE33-29E27DC0DECC}">
      <dgm:prSet/>
      <dgm:spPr/>
      <dgm:t>
        <a:bodyPr/>
        <a:lstStyle/>
        <a:p>
          <a:endParaRPr lang="en-US"/>
        </a:p>
      </dgm:t>
    </dgm:pt>
    <dgm:pt modelId="{8ABFAE3A-F1C3-438F-AB24-79ECF8A7F1AA}" type="sibTrans" cxnId="{3C642B3F-1460-488F-BE33-29E27DC0DECC}">
      <dgm:prSet/>
      <dgm:spPr/>
      <dgm:t>
        <a:bodyPr/>
        <a:lstStyle/>
        <a:p>
          <a:endParaRPr lang="en-US"/>
        </a:p>
      </dgm:t>
    </dgm:pt>
    <dgm:pt modelId="{8EDF8BAC-77F7-42EA-B346-2D42742489B0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ব্যয় হ্রাস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7CAE6C6-9ABD-481D-B31A-09F406C6D4CB}" type="parTrans" cxnId="{4952E553-530A-468F-94EA-C78D826F66B5}">
      <dgm:prSet/>
      <dgm:spPr/>
      <dgm:t>
        <a:bodyPr/>
        <a:lstStyle/>
        <a:p>
          <a:endParaRPr lang="en-US"/>
        </a:p>
      </dgm:t>
    </dgm:pt>
    <dgm:pt modelId="{7FBC6A1A-BDFF-43F3-828D-846935B04EF2}" type="sibTrans" cxnId="{4952E553-530A-468F-94EA-C78D826F66B5}">
      <dgm:prSet/>
      <dgm:spPr/>
      <dgm:t>
        <a:bodyPr/>
        <a:lstStyle/>
        <a:p>
          <a:endParaRPr lang="en-US"/>
        </a:p>
      </dgm:t>
    </dgm:pt>
    <dgm:pt modelId="{8360F500-CEBD-4C60-9730-A67ED97EC464}" type="pres">
      <dgm:prSet presAssocID="{E678BE2A-EFEC-4D77-8A77-E1822F7DCB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74AAF-A083-4194-90C9-C1CA5A225106}" type="pres">
      <dgm:prSet presAssocID="{5548B8D6-2839-471D-9530-783C9C8159C2}" presName="composite" presStyleCnt="0"/>
      <dgm:spPr/>
    </dgm:pt>
    <dgm:pt modelId="{944E00AB-741E-47BA-8A08-019AC763D43B}" type="pres">
      <dgm:prSet presAssocID="{5548B8D6-2839-471D-9530-783C9C8159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3A544-EF97-4FDF-8FCC-DB8074EC29B4}" type="pres">
      <dgm:prSet presAssocID="{5548B8D6-2839-471D-9530-783C9C8159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9AF40-8939-47E7-9192-AFB37C44F118}" type="pres">
      <dgm:prSet presAssocID="{6F88592A-1CCB-4312-A1DE-3AF0E6CC1D68}" presName="space" presStyleCnt="0"/>
      <dgm:spPr/>
    </dgm:pt>
    <dgm:pt modelId="{BF24F9D3-217C-4501-92F9-2DB94AB4E999}" type="pres">
      <dgm:prSet presAssocID="{6E3B3A28-9B90-4DAF-B86B-38AEDB5B7DB4}" presName="composite" presStyleCnt="0"/>
      <dgm:spPr/>
    </dgm:pt>
    <dgm:pt modelId="{087DB9B5-666F-40A2-99E4-02E1CB21FA2C}" type="pres">
      <dgm:prSet presAssocID="{6E3B3A28-9B90-4DAF-B86B-38AEDB5B7DB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8D695-D3B4-4E07-889A-6D7E0F9FDBAB}" type="pres">
      <dgm:prSet presAssocID="{6E3B3A28-9B90-4DAF-B86B-38AEDB5B7DB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E15FA-54FB-4D74-80CD-6ADFC822C959}" type="presOf" srcId="{36ED0399-9A66-4E0F-9513-26CEE6CF76DB}" destId="{09A3A544-EF97-4FDF-8FCC-DB8074EC29B4}" srcOrd="0" destOrd="4" presId="urn:microsoft.com/office/officeart/2005/8/layout/hList1"/>
    <dgm:cxn modelId="{2EFDD69F-B59F-4BEB-A464-F795389D4D35}" srcId="{5548B8D6-2839-471D-9530-783C9C8159C2}" destId="{33B0CC00-3FA1-4424-91B6-14A82702BB0F}" srcOrd="2" destOrd="0" parTransId="{C1D29C79-8761-4667-B6A6-0CA2F8E045DF}" sibTransId="{F6F66F58-992B-4875-A6E7-B4742AD87838}"/>
    <dgm:cxn modelId="{63BEB0D3-22DD-4325-A4C2-54210B84A242}" type="presOf" srcId="{5D12830D-DE87-45E5-8800-E4E2367942C9}" destId="{D038D695-D3B4-4E07-889A-6D7E0F9FDBAB}" srcOrd="0" destOrd="3" presId="urn:microsoft.com/office/officeart/2005/8/layout/hList1"/>
    <dgm:cxn modelId="{F4AD345E-C006-4879-8DA2-EDB895141CF2}" srcId="{E678BE2A-EFEC-4D77-8A77-E1822F7DCB3C}" destId="{6E3B3A28-9B90-4DAF-B86B-38AEDB5B7DB4}" srcOrd="1" destOrd="0" parTransId="{94D4D238-2214-4166-975E-0BE8C0D59250}" sibTransId="{71743263-5E51-4ACD-88CE-0E43BE12F22E}"/>
    <dgm:cxn modelId="{F1E4002A-F936-46B1-B81E-DF8AD3EEB137}" srcId="{5548B8D6-2839-471D-9530-783C9C8159C2}" destId="{CBCD8C12-74E4-4307-8A12-11994071389E}" srcOrd="0" destOrd="0" parTransId="{350CAF53-2649-4DC1-BB17-57616D1AC68B}" sibTransId="{9A607BE8-AABF-4AA1-A384-9BDA311DFC36}"/>
    <dgm:cxn modelId="{63BCB4FB-2507-4017-BB18-B757B75CEBCA}" type="presOf" srcId="{33B0CC00-3FA1-4424-91B6-14A82702BB0F}" destId="{09A3A544-EF97-4FDF-8FCC-DB8074EC29B4}" srcOrd="0" destOrd="2" presId="urn:microsoft.com/office/officeart/2005/8/layout/hList1"/>
    <dgm:cxn modelId="{E76566F2-889B-45EA-B388-26B6C2FA620E}" type="presOf" srcId="{8EDF8BAC-77F7-42EA-B346-2D42742489B0}" destId="{D038D695-D3B4-4E07-889A-6D7E0F9FDBAB}" srcOrd="0" destOrd="4" presId="urn:microsoft.com/office/officeart/2005/8/layout/hList1"/>
    <dgm:cxn modelId="{3C642B3F-1460-488F-BE33-29E27DC0DECC}" srcId="{6E3B3A28-9B90-4DAF-B86B-38AEDB5B7DB4}" destId="{5D12830D-DE87-45E5-8800-E4E2367942C9}" srcOrd="3" destOrd="0" parTransId="{C1445312-7A08-4E88-9F88-D24EDCD5CA00}" sibTransId="{8ABFAE3A-F1C3-438F-AB24-79ECF8A7F1AA}"/>
    <dgm:cxn modelId="{5303F2E7-9EEA-4F09-801C-AB2518879A0B}" type="presOf" srcId="{2BCBAECE-730F-4961-AD03-C85997FD80FE}" destId="{D038D695-D3B4-4E07-889A-6D7E0F9FDBAB}" srcOrd="0" destOrd="0" presId="urn:microsoft.com/office/officeart/2005/8/layout/hList1"/>
    <dgm:cxn modelId="{4952E553-530A-468F-94EA-C78D826F66B5}" srcId="{6E3B3A28-9B90-4DAF-B86B-38AEDB5B7DB4}" destId="{8EDF8BAC-77F7-42EA-B346-2D42742489B0}" srcOrd="4" destOrd="0" parTransId="{67CAE6C6-9ABD-481D-B31A-09F406C6D4CB}" sibTransId="{7FBC6A1A-BDFF-43F3-828D-846935B04EF2}"/>
    <dgm:cxn modelId="{73E2ADFB-5209-4861-B15B-3F1E978261CA}" type="presOf" srcId="{30D7D360-AB5F-4989-BD63-B099BFB10C94}" destId="{D038D695-D3B4-4E07-889A-6D7E0F9FDBAB}" srcOrd="0" destOrd="2" presId="urn:microsoft.com/office/officeart/2005/8/layout/hList1"/>
    <dgm:cxn modelId="{42662314-D121-485E-818E-77EA08FD7B24}" srcId="{5548B8D6-2839-471D-9530-783C9C8159C2}" destId="{9B8CCDE0-01E3-4058-8133-4C9A6B8657BF}" srcOrd="3" destOrd="0" parTransId="{8F5A46C2-158D-46FA-BD15-4CCF855ECACB}" sibTransId="{B78961F4-19A1-4180-B99C-EFD4218BF971}"/>
    <dgm:cxn modelId="{8CD08465-EAB5-4EC4-99E6-BF23F542DBF1}" srcId="{6E3B3A28-9B90-4DAF-B86B-38AEDB5B7DB4}" destId="{30D7D360-AB5F-4989-BD63-B099BFB10C94}" srcOrd="2" destOrd="0" parTransId="{DDF7966C-389C-4F44-8F94-6DEB1F915288}" sibTransId="{E4999FA1-814F-4444-8025-416B26AD7E1B}"/>
    <dgm:cxn modelId="{1EAA8805-ADC6-47E3-B93E-1F261D7FBCA7}" srcId="{E678BE2A-EFEC-4D77-8A77-E1822F7DCB3C}" destId="{5548B8D6-2839-471D-9530-783C9C8159C2}" srcOrd="0" destOrd="0" parTransId="{2248BD80-A4C4-4CC0-A0DD-360512754B38}" sibTransId="{6F88592A-1CCB-4312-A1DE-3AF0E6CC1D68}"/>
    <dgm:cxn modelId="{836194F0-0AFC-48C9-925C-B5CDED0C3B9D}" srcId="{5548B8D6-2839-471D-9530-783C9C8159C2}" destId="{4CFB49C6-864E-42C3-B03A-BE87F5C784CE}" srcOrd="1" destOrd="0" parTransId="{FE42424A-62A6-4615-969D-2F264F9247DF}" sibTransId="{BA5A3809-3732-49D9-8A85-3BCA56EE4457}"/>
    <dgm:cxn modelId="{FDA68261-6410-4323-AD0D-981DF41FDD86}" srcId="{6E3B3A28-9B90-4DAF-B86B-38AEDB5B7DB4}" destId="{ECF5975C-3CE6-492C-BAAB-89F9B4777E63}" srcOrd="1" destOrd="0" parTransId="{C5B926B7-BF13-4FCE-B305-71D38E8E07EC}" sibTransId="{19F42E96-8F8D-4507-9EEA-EB3208B2F6C0}"/>
    <dgm:cxn modelId="{C7891DEF-A226-4D23-9136-C85B02E71537}" type="presOf" srcId="{9B8CCDE0-01E3-4058-8133-4C9A6B8657BF}" destId="{09A3A544-EF97-4FDF-8FCC-DB8074EC29B4}" srcOrd="0" destOrd="3" presId="urn:microsoft.com/office/officeart/2005/8/layout/hList1"/>
    <dgm:cxn modelId="{C7AF75C1-D9B2-44BA-9268-840D71A279C2}" srcId="{5548B8D6-2839-471D-9530-783C9C8159C2}" destId="{36ED0399-9A66-4E0F-9513-26CEE6CF76DB}" srcOrd="4" destOrd="0" parTransId="{95D9DEA5-CF49-445E-9E92-1BC0201605B4}" sibTransId="{2005B20B-047D-4389-9080-F27369D57C95}"/>
    <dgm:cxn modelId="{6F33B3DD-392E-4485-ADD9-93D9EC99376E}" srcId="{6E3B3A28-9B90-4DAF-B86B-38AEDB5B7DB4}" destId="{2BCBAECE-730F-4961-AD03-C85997FD80FE}" srcOrd="0" destOrd="0" parTransId="{8635D5B4-FA59-498B-8E68-ED8E704B7298}" sibTransId="{A48A4791-6822-450C-902C-976E92418016}"/>
    <dgm:cxn modelId="{BA7BCB98-3412-403E-917E-08BCD9E9304E}" type="presOf" srcId="{6E3B3A28-9B90-4DAF-B86B-38AEDB5B7DB4}" destId="{087DB9B5-666F-40A2-99E4-02E1CB21FA2C}" srcOrd="0" destOrd="0" presId="urn:microsoft.com/office/officeart/2005/8/layout/hList1"/>
    <dgm:cxn modelId="{8FAA4A89-4F4A-4F0B-9DED-6E4A83967541}" type="presOf" srcId="{ECF5975C-3CE6-492C-BAAB-89F9B4777E63}" destId="{D038D695-D3B4-4E07-889A-6D7E0F9FDBAB}" srcOrd="0" destOrd="1" presId="urn:microsoft.com/office/officeart/2005/8/layout/hList1"/>
    <dgm:cxn modelId="{634E8FD1-BC02-4DBF-8342-8EE8463143A9}" type="presOf" srcId="{4CFB49C6-864E-42C3-B03A-BE87F5C784CE}" destId="{09A3A544-EF97-4FDF-8FCC-DB8074EC29B4}" srcOrd="0" destOrd="1" presId="urn:microsoft.com/office/officeart/2005/8/layout/hList1"/>
    <dgm:cxn modelId="{16D8CA32-7A99-4AF5-B9F6-54F9EBE6C4FC}" type="presOf" srcId="{5548B8D6-2839-471D-9530-783C9C8159C2}" destId="{944E00AB-741E-47BA-8A08-019AC763D43B}" srcOrd="0" destOrd="0" presId="urn:microsoft.com/office/officeart/2005/8/layout/hList1"/>
    <dgm:cxn modelId="{014711FF-644D-496A-AA8F-174843529E97}" type="presOf" srcId="{CBCD8C12-74E4-4307-8A12-11994071389E}" destId="{09A3A544-EF97-4FDF-8FCC-DB8074EC29B4}" srcOrd="0" destOrd="0" presId="urn:microsoft.com/office/officeart/2005/8/layout/hList1"/>
    <dgm:cxn modelId="{29C3CA2C-B66C-4602-AFE6-47C94328122A}" type="presOf" srcId="{E678BE2A-EFEC-4D77-8A77-E1822F7DCB3C}" destId="{8360F500-CEBD-4C60-9730-A67ED97EC464}" srcOrd="0" destOrd="0" presId="urn:microsoft.com/office/officeart/2005/8/layout/hList1"/>
    <dgm:cxn modelId="{276E6006-D157-4E32-8059-0C8A00D7AA28}" type="presParOf" srcId="{8360F500-CEBD-4C60-9730-A67ED97EC464}" destId="{8D774AAF-A083-4194-90C9-C1CA5A225106}" srcOrd="0" destOrd="0" presId="urn:microsoft.com/office/officeart/2005/8/layout/hList1"/>
    <dgm:cxn modelId="{0DA65B9D-4545-4244-8604-B3A27E9F3F3E}" type="presParOf" srcId="{8D774AAF-A083-4194-90C9-C1CA5A225106}" destId="{944E00AB-741E-47BA-8A08-019AC763D43B}" srcOrd="0" destOrd="0" presId="urn:microsoft.com/office/officeart/2005/8/layout/hList1"/>
    <dgm:cxn modelId="{CF64952A-BD87-4C8E-BD63-6503FB271E24}" type="presParOf" srcId="{8D774AAF-A083-4194-90C9-C1CA5A225106}" destId="{09A3A544-EF97-4FDF-8FCC-DB8074EC29B4}" srcOrd="1" destOrd="0" presId="urn:microsoft.com/office/officeart/2005/8/layout/hList1"/>
    <dgm:cxn modelId="{5FB20907-8AE7-4213-82A2-AF00344B17D7}" type="presParOf" srcId="{8360F500-CEBD-4C60-9730-A67ED97EC464}" destId="{CC49AF40-8939-47E7-9192-AFB37C44F118}" srcOrd="1" destOrd="0" presId="urn:microsoft.com/office/officeart/2005/8/layout/hList1"/>
    <dgm:cxn modelId="{91091A6A-4D34-4F8B-BF9A-379AFAFCA6BA}" type="presParOf" srcId="{8360F500-CEBD-4C60-9730-A67ED97EC464}" destId="{BF24F9D3-217C-4501-92F9-2DB94AB4E999}" srcOrd="2" destOrd="0" presId="urn:microsoft.com/office/officeart/2005/8/layout/hList1"/>
    <dgm:cxn modelId="{57D1926E-CDCB-46A1-881B-9345083F2394}" type="presParOf" srcId="{BF24F9D3-217C-4501-92F9-2DB94AB4E999}" destId="{087DB9B5-666F-40A2-99E4-02E1CB21FA2C}" srcOrd="0" destOrd="0" presId="urn:microsoft.com/office/officeart/2005/8/layout/hList1"/>
    <dgm:cxn modelId="{94939727-E5F1-4406-9FCA-1AAB17F0D146}" type="presParOf" srcId="{BF24F9D3-217C-4501-92F9-2DB94AB4E999}" destId="{D038D695-D3B4-4E07-889A-6D7E0F9FDBA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87548B-A498-4D06-8729-015EBCC28374}">
      <dsp:nvSpPr>
        <dsp:cNvPr id="0" name=""/>
        <dsp:cNvSpPr/>
      </dsp:nvSpPr>
      <dsp:spPr>
        <a:xfrm>
          <a:off x="0" y="3211116"/>
          <a:ext cx="3351870" cy="115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itchFamily="2" charset="0"/>
              <a:cs typeface="NikoshBAN" pitchFamily="2" charset="0"/>
            </a:rPr>
            <a:t>সাধারন জাবেদা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0" y="3211116"/>
        <a:ext cx="3351870" cy="1158627"/>
      </dsp:txXfrm>
    </dsp:sp>
    <dsp:sp modelId="{C0A30951-0352-4E70-90AB-5D7F4A0B0630}">
      <dsp:nvSpPr>
        <dsp:cNvPr id="0" name=""/>
        <dsp:cNvSpPr/>
      </dsp:nvSpPr>
      <dsp:spPr>
        <a:xfrm rot="18406671">
          <a:off x="2917439" y="2915342"/>
          <a:ext cx="2165192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2165192" y="79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8406671">
        <a:off x="3945906" y="2869181"/>
        <a:ext cx="108259" cy="108259"/>
      </dsp:txXfrm>
    </dsp:sp>
    <dsp:sp modelId="{6C745BB4-F11C-4ECE-80ED-48B8CCEEEBBF}">
      <dsp:nvSpPr>
        <dsp:cNvPr id="0" name=""/>
        <dsp:cNvSpPr/>
      </dsp:nvSpPr>
      <dsp:spPr>
        <a:xfrm>
          <a:off x="4648201" y="1752600"/>
          <a:ext cx="1983667" cy="607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বিশেষ জাবেদা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648201" y="1752600"/>
        <a:ext cx="1983667" cy="607183"/>
      </dsp:txXfrm>
    </dsp:sp>
    <dsp:sp modelId="{E295ED07-24B9-4360-B56F-2D406B8C8120}">
      <dsp:nvSpPr>
        <dsp:cNvPr id="0" name=""/>
        <dsp:cNvSpPr/>
      </dsp:nvSpPr>
      <dsp:spPr>
        <a:xfrm rot="16933850">
          <a:off x="5928332" y="1175840"/>
          <a:ext cx="1785287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1785287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933850">
        <a:off x="6776344" y="1139176"/>
        <a:ext cx="89264" cy="89264"/>
      </dsp:txXfrm>
    </dsp:sp>
    <dsp:sp modelId="{F9844F01-0642-4F14-8B96-AC1F73B634CD}">
      <dsp:nvSpPr>
        <dsp:cNvPr id="0" name=""/>
        <dsp:cNvSpPr/>
      </dsp:nvSpPr>
      <dsp:spPr>
        <a:xfrm>
          <a:off x="7010083" y="7834"/>
          <a:ext cx="1214366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ক্রয় জাবেদা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7010083" y="7834"/>
        <a:ext cx="1214366" cy="607183"/>
      </dsp:txXfrm>
    </dsp:sp>
    <dsp:sp modelId="{4D914232-766A-4D55-9E07-7AB4E01DA037}">
      <dsp:nvSpPr>
        <dsp:cNvPr id="0" name=""/>
        <dsp:cNvSpPr/>
      </dsp:nvSpPr>
      <dsp:spPr>
        <a:xfrm rot="17392214">
          <a:off x="6264600" y="1524971"/>
          <a:ext cx="1112752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1112752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392214">
        <a:off x="6793157" y="1505120"/>
        <a:ext cx="55637" cy="55637"/>
      </dsp:txXfrm>
    </dsp:sp>
    <dsp:sp modelId="{15327549-2FD1-45C8-9510-7D70DE26EF9F}">
      <dsp:nvSpPr>
        <dsp:cNvPr id="0" name=""/>
        <dsp:cNvSpPr/>
      </dsp:nvSpPr>
      <dsp:spPr>
        <a:xfrm>
          <a:off x="7010083" y="706095"/>
          <a:ext cx="1214366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বিক্রয় জাবেদা</a:t>
          </a:r>
        </a:p>
      </dsp:txBody>
      <dsp:txXfrm>
        <a:off x="7010083" y="706095"/>
        <a:ext cx="1214366" cy="607183"/>
      </dsp:txXfrm>
    </dsp:sp>
    <dsp:sp modelId="{515FFEF4-EB76-4F2A-84CA-9D5CD67845CB}">
      <dsp:nvSpPr>
        <dsp:cNvPr id="0" name=""/>
        <dsp:cNvSpPr/>
      </dsp:nvSpPr>
      <dsp:spPr>
        <a:xfrm rot="19041746">
          <a:off x="6563916" y="1874101"/>
          <a:ext cx="514120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514120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041746">
        <a:off x="6808123" y="1869216"/>
        <a:ext cx="25706" cy="25706"/>
      </dsp:txXfrm>
    </dsp:sp>
    <dsp:sp modelId="{6895DC60-7B75-457E-80E8-4372C7B0FA91}">
      <dsp:nvSpPr>
        <dsp:cNvPr id="0" name=""/>
        <dsp:cNvSpPr/>
      </dsp:nvSpPr>
      <dsp:spPr>
        <a:xfrm>
          <a:off x="7010083" y="1404356"/>
          <a:ext cx="1214366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ক্রয় ফেরত জাবেদা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7010083" y="1404356"/>
        <a:ext cx="1214366" cy="607183"/>
      </dsp:txXfrm>
    </dsp:sp>
    <dsp:sp modelId="{874A31F1-6864-4329-BD9B-D0528825AD00}">
      <dsp:nvSpPr>
        <dsp:cNvPr id="0" name=""/>
        <dsp:cNvSpPr/>
      </dsp:nvSpPr>
      <dsp:spPr>
        <a:xfrm rot="2566955">
          <a:off x="6563315" y="2223232"/>
          <a:ext cx="515323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515323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566955">
        <a:off x="6808093" y="2218317"/>
        <a:ext cx="25766" cy="25766"/>
      </dsp:txXfrm>
    </dsp:sp>
    <dsp:sp modelId="{B511C1B3-2CAC-4D4D-B894-7C7FBA217217}">
      <dsp:nvSpPr>
        <dsp:cNvPr id="0" name=""/>
        <dsp:cNvSpPr/>
      </dsp:nvSpPr>
      <dsp:spPr>
        <a:xfrm>
          <a:off x="7010083" y="2102617"/>
          <a:ext cx="1214366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বিক্রয় ফেরত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010083" y="2102617"/>
        <a:ext cx="1214366" cy="607183"/>
      </dsp:txXfrm>
    </dsp:sp>
    <dsp:sp modelId="{52D67F71-3806-437A-B38E-81DD171F50AA}">
      <dsp:nvSpPr>
        <dsp:cNvPr id="0" name=""/>
        <dsp:cNvSpPr/>
      </dsp:nvSpPr>
      <dsp:spPr>
        <a:xfrm rot="4209645">
          <a:off x="6263766" y="2572362"/>
          <a:ext cx="1114420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1114420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209645">
        <a:off x="6793116" y="2552470"/>
        <a:ext cx="55721" cy="55721"/>
      </dsp:txXfrm>
    </dsp:sp>
    <dsp:sp modelId="{AF0E732E-C277-4BEC-9D2F-6D891F065506}">
      <dsp:nvSpPr>
        <dsp:cNvPr id="0" name=""/>
        <dsp:cNvSpPr/>
      </dsp:nvSpPr>
      <dsp:spPr>
        <a:xfrm>
          <a:off x="7010083" y="2800877"/>
          <a:ext cx="1214366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নগদ প্রাপ্তি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010083" y="2800877"/>
        <a:ext cx="1214366" cy="607183"/>
      </dsp:txXfrm>
    </dsp:sp>
    <dsp:sp modelId="{57062EC3-D3D2-415E-B8E4-8109FA242F3B}">
      <dsp:nvSpPr>
        <dsp:cNvPr id="0" name=""/>
        <dsp:cNvSpPr/>
      </dsp:nvSpPr>
      <dsp:spPr>
        <a:xfrm rot="4666873">
          <a:off x="5927466" y="2921492"/>
          <a:ext cx="1787020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1787020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4666873">
        <a:off x="6776301" y="2884785"/>
        <a:ext cx="89351" cy="89351"/>
      </dsp:txXfrm>
    </dsp:sp>
    <dsp:sp modelId="{0459608C-4715-4AE1-87E2-EC6A7C479C7F}">
      <dsp:nvSpPr>
        <dsp:cNvPr id="0" name=""/>
        <dsp:cNvSpPr/>
      </dsp:nvSpPr>
      <dsp:spPr>
        <a:xfrm>
          <a:off x="7010083" y="3499138"/>
          <a:ext cx="1214366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নগদ প্রদান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010083" y="3499138"/>
        <a:ext cx="1214366" cy="607183"/>
      </dsp:txXfrm>
    </dsp:sp>
    <dsp:sp modelId="{8702F4BE-348A-45E9-B3ED-EB238664B847}">
      <dsp:nvSpPr>
        <dsp:cNvPr id="0" name=""/>
        <dsp:cNvSpPr/>
      </dsp:nvSpPr>
      <dsp:spPr>
        <a:xfrm rot="3284943">
          <a:off x="2932834" y="4591744"/>
          <a:ext cx="1981999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1981999" y="79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3284943">
        <a:off x="3874284" y="4550162"/>
        <a:ext cx="99099" cy="99099"/>
      </dsp:txXfrm>
    </dsp:sp>
    <dsp:sp modelId="{68433739-C9F5-4D11-845E-894BA8FD3F8F}">
      <dsp:nvSpPr>
        <dsp:cNvPr id="0" name=""/>
        <dsp:cNvSpPr/>
      </dsp:nvSpPr>
      <dsp:spPr>
        <a:xfrm>
          <a:off x="4495798" y="5105402"/>
          <a:ext cx="1877592" cy="607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প্রকৃত জাবেদা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495798" y="5105402"/>
        <a:ext cx="1877592" cy="607183"/>
      </dsp:txXfrm>
    </dsp:sp>
    <dsp:sp modelId="{EB1C6171-4413-4084-98D9-255DB13854F9}">
      <dsp:nvSpPr>
        <dsp:cNvPr id="0" name=""/>
        <dsp:cNvSpPr/>
      </dsp:nvSpPr>
      <dsp:spPr>
        <a:xfrm rot="18497294">
          <a:off x="6201252" y="5045823"/>
          <a:ext cx="905084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905084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497294">
        <a:off x="6631167" y="5031165"/>
        <a:ext cx="45254" cy="45254"/>
      </dsp:txXfrm>
    </dsp:sp>
    <dsp:sp modelId="{8C398437-8F2A-4959-982A-DE317258A90F}">
      <dsp:nvSpPr>
        <dsp:cNvPr id="0" name=""/>
        <dsp:cNvSpPr/>
      </dsp:nvSpPr>
      <dsp:spPr>
        <a:xfrm>
          <a:off x="6934198" y="4419598"/>
          <a:ext cx="1531729" cy="557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সংশোধনী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934198" y="4419598"/>
        <a:ext cx="1531729" cy="557983"/>
      </dsp:txXfrm>
    </dsp:sp>
    <dsp:sp modelId="{E24CF3A6-ED7F-4567-B069-13A855D02177}">
      <dsp:nvSpPr>
        <dsp:cNvPr id="0" name=""/>
        <dsp:cNvSpPr/>
      </dsp:nvSpPr>
      <dsp:spPr>
        <a:xfrm rot="21269168">
          <a:off x="6371556" y="5362923"/>
          <a:ext cx="793080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793080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269168">
        <a:off x="6748270" y="5351065"/>
        <a:ext cx="39654" cy="39654"/>
      </dsp:txXfrm>
    </dsp:sp>
    <dsp:sp modelId="{F8AB9F50-0549-43FD-BD03-884E4C5127A0}">
      <dsp:nvSpPr>
        <dsp:cNvPr id="0" name=""/>
        <dsp:cNvSpPr/>
      </dsp:nvSpPr>
      <dsp:spPr>
        <a:xfrm>
          <a:off x="7162802" y="5029198"/>
          <a:ext cx="1214366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সমন্বয়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162802" y="5029198"/>
        <a:ext cx="1214366" cy="607183"/>
      </dsp:txXfrm>
    </dsp:sp>
    <dsp:sp modelId="{A77C4348-4A53-42FA-BD2A-3C9C2A9CBE97}">
      <dsp:nvSpPr>
        <dsp:cNvPr id="0" name=""/>
        <dsp:cNvSpPr/>
      </dsp:nvSpPr>
      <dsp:spPr>
        <a:xfrm rot="2042784">
          <a:off x="6291735" y="5667723"/>
          <a:ext cx="952722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952722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42784">
        <a:off x="6744279" y="5651874"/>
        <a:ext cx="47636" cy="47636"/>
      </dsp:txXfrm>
    </dsp:sp>
    <dsp:sp modelId="{7A4E6866-ECE1-414D-BE55-2361049485AD}">
      <dsp:nvSpPr>
        <dsp:cNvPr id="0" name=""/>
        <dsp:cNvSpPr/>
      </dsp:nvSpPr>
      <dsp:spPr>
        <a:xfrm>
          <a:off x="7162802" y="5638798"/>
          <a:ext cx="1359495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সমাপনি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162802" y="5638798"/>
        <a:ext cx="1359495" cy="607183"/>
      </dsp:txXfrm>
    </dsp:sp>
    <dsp:sp modelId="{AC74035F-1AAC-4285-9D6B-4982D9068167}">
      <dsp:nvSpPr>
        <dsp:cNvPr id="0" name=""/>
        <dsp:cNvSpPr/>
      </dsp:nvSpPr>
      <dsp:spPr>
        <a:xfrm rot="3655194">
          <a:off x="6036580" y="5973733"/>
          <a:ext cx="1310630" cy="15936"/>
        </a:xfrm>
        <a:custGeom>
          <a:avLst/>
          <a:gdLst/>
          <a:ahLst/>
          <a:cxnLst/>
          <a:rect l="0" t="0" r="0" b="0"/>
          <a:pathLst>
            <a:path>
              <a:moveTo>
                <a:pt x="0" y="7968"/>
              </a:moveTo>
              <a:lnTo>
                <a:pt x="1310630" y="79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655194">
        <a:off x="6659129" y="5948935"/>
        <a:ext cx="65531" cy="65531"/>
      </dsp:txXfrm>
    </dsp:sp>
    <dsp:sp modelId="{102D9F38-874D-4BCA-B119-CFC3B1B6F59D}">
      <dsp:nvSpPr>
        <dsp:cNvPr id="0" name=""/>
        <dsp:cNvSpPr/>
      </dsp:nvSpPr>
      <dsp:spPr>
        <a:xfrm>
          <a:off x="7010399" y="6250816"/>
          <a:ext cx="1536938" cy="6071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প্রারম্ভিক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010399" y="6250816"/>
        <a:ext cx="1536938" cy="6071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4E00AB-741E-47BA-8A08-019AC763D43B}">
      <dsp:nvSpPr>
        <dsp:cNvPr id="0" name=""/>
        <dsp:cNvSpPr/>
      </dsp:nvSpPr>
      <dsp:spPr>
        <a:xfrm>
          <a:off x="35" y="18105"/>
          <a:ext cx="3382677" cy="1038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ডেবিট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5" y="18105"/>
        <a:ext cx="3382677" cy="1038484"/>
      </dsp:txXfrm>
    </dsp:sp>
    <dsp:sp modelId="{09A3A544-EF97-4FDF-8FCC-DB8074EC29B4}">
      <dsp:nvSpPr>
        <dsp:cNvPr id="0" name=""/>
        <dsp:cNvSpPr/>
      </dsp:nvSpPr>
      <dsp:spPr>
        <a:xfrm>
          <a:off x="35" y="1056589"/>
          <a:ext cx="3382677" cy="29893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সম্পদ বৃদ্ধি 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দায় হ্রাস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মালিকানা স্বত্ব হ্রাস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আয় হ্রাস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ব্যয় বৃদ্ধি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35" y="1056589"/>
        <a:ext cx="3382677" cy="2989305"/>
      </dsp:txXfrm>
    </dsp:sp>
    <dsp:sp modelId="{087DB9B5-666F-40A2-99E4-02E1CB21FA2C}">
      <dsp:nvSpPr>
        <dsp:cNvPr id="0" name=""/>
        <dsp:cNvSpPr/>
      </dsp:nvSpPr>
      <dsp:spPr>
        <a:xfrm>
          <a:off x="3856287" y="18105"/>
          <a:ext cx="3382677" cy="1038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ক্রেডিট</a:t>
          </a: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3856287" y="18105"/>
        <a:ext cx="3382677" cy="1038484"/>
      </dsp:txXfrm>
    </dsp:sp>
    <dsp:sp modelId="{D038D695-D3B4-4E07-889A-6D7E0F9FDBAB}">
      <dsp:nvSpPr>
        <dsp:cNvPr id="0" name=""/>
        <dsp:cNvSpPr/>
      </dsp:nvSpPr>
      <dsp:spPr>
        <a:xfrm>
          <a:off x="3856287" y="1056589"/>
          <a:ext cx="3382677" cy="29893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সম্পদ হ্রাস  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দায় বৃদ্ধি 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মালিকানা স্বত্ব বৃদ্ধি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আয় বৃদ্ধি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ব্যয় হ্রাস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3856287" y="1056589"/>
        <a:ext cx="3382677" cy="298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ABCB-2BE8-48DE-BF99-9D65B8FB8B85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0124-BE1F-4415-8A6E-077EC0C60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9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0FBA-1A63-41A7-8B30-562103F183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09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76947-F242-479E-BC25-3E8B5911C98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6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32A8-B113-4465-925F-043EC16B143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09550"/>
            <a:ext cx="4724400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61950"/>
            <a:ext cx="37338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81152"/>
            <a:ext cx="65913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</a:p>
          <a:p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115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ত		</a:t>
            </a:r>
            <a:r>
              <a:rPr lang="bn-BD" sz="115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7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TH_OPED_FDI_IN_R_120926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6172200" cy="3352800"/>
          </a:xfrm>
          <a:prstGeom prst="rect">
            <a:avLst/>
          </a:prstGeom>
        </p:spPr>
      </p:pic>
      <p:pic>
        <p:nvPicPr>
          <p:cNvPr id="4" name="Picture 3" descr="Grocery-s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246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4052" y="1143000"/>
            <a:ext cx="268374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মুদির দোকান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4038600"/>
            <a:ext cx="2971800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মালামাল বিক্রয় ও হিসাবভুক্ত করণ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-retail-shop-in-I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4177862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975" y="5417403"/>
            <a:ext cx="293862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লেনদেন করছে</a:t>
            </a:r>
          </a:p>
        </p:txBody>
      </p:sp>
      <p:pic>
        <p:nvPicPr>
          <p:cNvPr id="4" name="Picture 3" descr="Small-Village-Shop-in-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762000"/>
            <a:ext cx="4724400" cy="4230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257800"/>
            <a:ext cx="44092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লেনদেন লিপিবদ্ধ হচ্ছে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-clipart-35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0838" y="5265003"/>
            <a:ext cx="258436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হিসাবের বহি</a:t>
            </a:r>
          </a:p>
        </p:txBody>
      </p:sp>
      <p:pic>
        <p:nvPicPr>
          <p:cNvPr id="6" name="Picture 5" descr="taka-count-bg20101219211156-300x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0976" y="0"/>
            <a:ext cx="4253023" cy="4800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7785" y="5188803"/>
            <a:ext cx="207941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নগদ টাকা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305800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সংঘটিত হওয়ার পর  তারিখের ক্রমানুসারে ব্যাখ্যা সহকারে ডেবিট ক্রেডিট নির্নয় করে যে বহিতে লিখা হয় তাই 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092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4572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লেনদেন লিপিবদ্ধ করন।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971800"/>
            <a:ext cx="6553201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দৈত্ব সত্বার প্রয়োগ সম্পর্কে নিশ্চিত।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388620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লেনদেনের ব্যাখ্যা।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549914"/>
            <a:ext cx="3276601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ভুল ত্রুটি হ্রাস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6934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লেনদেনের মোট সংখ্যা ও পরিমান জানা।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311914"/>
            <a:ext cx="327660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ভবিষ্যৎ সূত্র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73914"/>
            <a:ext cx="42672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পাকা বহির সহায়ক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4572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জাবেদার গুরুত্বঃ-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  <p:bldP spid="8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976680"/>
          <a:ext cx="9144000" cy="488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3352800"/>
                <a:gridCol w="914400"/>
                <a:gridCol w="1828800"/>
                <a:gridCol w="1828800"/>
              </a:tblGrid>
              <a:tr h="1381545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40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বিবরন/হিসাবের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 ও ব্যাখ্যা</a:t>
                      </a:r>
                      <a:endParaRPr lang="en-US" sz="40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খঃ পৃঃ</a:t>
                      </a:r>
                      <a:endParaRPr lang="en-US" sz="40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40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40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396602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103172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sz="40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strike="sngStrike" dirty="0" smtClean="0"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  <a:endParaRPr lang="en-US" sz="4000" u="sng" strike="sngStrike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strike="sngStrike" dirty="0" smtClean="0">
                          <a:latin typeface="NikoshBAN" pitchFamily="2" charset="0"/>
                          <a:cs typeface="NikoshBAN" pitchFamily="2" charset="0"/>
                        </a:rPr>
                        <a:t>******</a:t>
                      </a:r>
                      <a:endParaRPr lang="en-US" sz="4000" u="sng" strike="sngStrike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609600"/>
            <a:ext cx="7226658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সাধারন জাবেদার নমুনা ছক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627287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bn-IN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জাবেদার শ্রেণ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বিভাগ-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87548B-A498-4D06-8729-015EBCC28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3C87548B-A498-4D06-8729-015EBCC28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3C87548B-A498-4D06-8729-015EBCC28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A30951-0352-4E70-90AB-5D7F4A0B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0A30951-0352-4E70-90AB-5D7F4A0B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0A30951-0352-4E70-90AB-5D7F4A0B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45BB4-F11C-4ECE-80ED-48B8CCEE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6C745BB4-F11C-4ECE-80ED-48B8CCEE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C745BB4-F11C-4ECE-80ED-48B8CCEE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2F4BE-348A-45E9-B3ED-EB238664B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702F4BE-348A-45E9-B3ED-EB238664B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702F4BE-348A-45E9-B3ED-EB238664B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433739-C9F5-4D11-845E-894BA8FD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8433739-C9F5-4D11-845E-894BA8FD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8433739-C9F5-4D11-845E-894BA8FD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95ED07-24B9-4360-B56F-2D406B8C8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E295ED07-24B9-4360-B56F-2D406B8C8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E295ED07-24B9-4360-B56F-2D406B8C8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844F01-0642-4F14-8B96-AC1F73B63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F9844F01-0642-4F14-8B96-AC1F73B63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9844F01-0642-4F14-8B96-AC1F73B63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914232-766A-4D55-9E07-7AB4E01DA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D914232-766A-4D55-9E07-7AB4E01DA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D914232-766A-4D55-9E07-7AB4E01DA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327549-2FD1-45C8-9510-7D70DE26E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5327549-2FD1-45C8-9510-7D70DE26E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5327549-2FD1-45C8-9510-7D70DE26E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5FFEF4-EB76-4F2A-84CA-9D5CD6784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15FFEF4-EB76-4F2A-84CA-9D5CD6784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15FFEF4-EB76-4F2A-84CA-9D5CD6784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95DC60-7B75-457E-80E8-4372C7B0F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895DC60-7B75-457E-80E8-4372C7B0F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895DC60-7B75-457E-80E8-4372C7B0F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4A31F1-6864-4329-BD9B-D0528825A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74A31F1-6864-4329-BD9B-D0528825A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74A31F1-6864-4329-BD9B-D0528825A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11C1B3-2CAC-4D4D-B894-7C7FBA217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511C1B3-2CAC-4D4D-B894-7C7FBA217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11C1B3-2CAC-4D4D-B894-7C7FBA217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67F71-3806-437A-B38E-81DD171F5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2D67F71-3806-437A-B38E-81DD171F5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2D67F71-3806-437A-B38E-81DD171F5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E732E-C277-4BEC-9D2F-6D891F06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F0E732E-C277-4BEC-9D2F-6D891F06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AF0E732E-C277-4BEC-9D2F-6D891F06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062EC3-D3D2-415E-B8E4-8109FA24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57062EC3-D3D2-415E-B8E4-8109FA24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7062EC3-D3D2-415E-B8E4-8109FA24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9608C-4715-4AE1-87E2-EC6A7C479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0459608C-4715-4AE1-87E2-EC6A7C479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459608C-4715-4AE1-87E2-EC6A7C479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C6171-4413-4084-98D9-255DB138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EB1C6171-4413-4084-98D9-255DB138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EB1C6171-4413-4084-98D9-255DB138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98437-8F2A-4959-982A-DE317258A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8C398437-8F2A-4959-982A-DE317258A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8C398437-8F2A-4959-982A-DE317258A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CF3A6-ED7F-4567-B069-13A855D02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24CF3A6-ED7F-4567-B069-13A855D02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24CF3A6-ED7F-4567-B069-13A855D02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B9F50-0549-43FD-BD03-884E4C51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8AB9F50-0549-43FD-BD03-884E4C51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F8AB9F50-0549-43FD-BD03-884E4C51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7C4348-4A53-42FA-BD2A-3C9C2A9C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A77C4348-4A53-42FA-BD2A-3C9C2A9C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A77C4348-4A53-42FA-BD2A-3C9C2A9C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E6866-ECE1-414D-BE55-23610494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7A4E6866-ECE1-414D-BE55-23610494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7A4E6866-ECE1-414D-BE55-23610494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4035F-1AAC-4285-9D6B-4982D9068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AC74035F-1AAC-4285-9D6B-4982D9068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AC74035F-1AAC-4285-9D6B-4982D9068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2D9F38-874D-4BCA-B119-CFC3B1B6F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102D9F38-874D-4BCA-B119-CFC3B1B6F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102D9F38-874D-4BCA-B119-CFC3B1B6F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89337"/>
            <a:ext cx="440216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কাজঃ-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21803"/>
            <a:ext cx="6793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সাধারন 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জাবেদার ছকটি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দেখাও।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64803"/>
            <a:ext cx="942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ছকের সাহায্যে জাবেদার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 বিভাগ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দেখাও।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457200"/>
            <a:ext cx="34290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752600"/>
            <a:ext cx="53340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1295400"/>
            <a:ext cx="3810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752600" y="1905000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858000" y="1905000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2438400"/>
            <a:ext cx="2438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2438400"/>
            <a:ext cx="2133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828800" y="3352800"/>
            <a:ext cx="4572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629400" y="3352800"/>
            <a:ext cx="3810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62000" y="3886200"/>
            <a:ext cx="2895600" cy="1981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29200" y="3962400"/>
            <a:ext cx="32766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495800"/>
            <a:ext cx="17526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495800"/>
            <a:ext cx="16764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4572000"/>
            <a:ext cx="1676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4572000"/>
            <a:ext cx="1600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85800" y="40386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429000" y="40386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953000" y="41148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077200" y="41148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1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66800" y="19050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09600"/>
            <a:ext cx="8305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 </a:t>
            </a:r>
            <a:r>
              <a:rPr lang="en-US" sz="5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সংক্ষেপঃ</a:t>
            </a:r>
            <a:endParaRPr lang="en-US" sz="5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457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  </a:t>
            </a:r>
            <a:r>
              <a:rPr lang="bn-BD" sz="5400" b="1" dirty="0" smtClean="0">
                <a:solidFill>
                  <a:srgbClr val="FFC000"/>
                </a:solidFill>
              </a:rPr>
              <a:t>     পরিচিতি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28600" y="2743200"/>
            <a:ext cx="6324600" cy="36576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72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মোরশেদ</a:t>
            </a:r>
            <a:r>
              <a:rPr lang="en-US" sz="4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শিক্ষক(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কোকদন্ডী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গুনাগরী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বাঁশখালী,চট্টগ্রাম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URSH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478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2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4604"/>
            <a:ext cx="754245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ডেবিট ও ক্রেডিট নির্ণয়ঃ-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0" y="2413337"/>
            <a:ext cx="9144000" cy="1015663"/>
            <a:chOff x="0" y="2413337"/>
            <a:chExt cx="9144000" cy="1015663"/>
          </a:xfrm>
        </p:grpSpPr>
        <p:sp>
          <p:nvSpPr>
            <p:cNvPr id="4" name="TextBox 3"/>
            <p:cNvSpPr txBox="1"/>
            <p:nvPr/>
          </p:nvSpPr>
          <p:spPr>
            <a:xfrm>
              <a:off x="0" y="2413337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bn-IN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মূল্য গ্রহনকারি                  </a:t>
              </a:r>
              <a:r>
                <a:rPr lang="bn-IN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ডেবিট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038600" y="2743200"/>
              <a:ext cx="2895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152400" y="4470737"/>
            <a:ext cx="9144000" cy="1015663"/>
            <a:chOff x="152400" y="4470737"/>
            <a:chExt cx="9144000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4470737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bn-IN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মূল্য প্রদানকারি                 </a:t>
              </a:r>
              <a:r>
                <a:rPr lang="bn-IN" sz="6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ক্রেডিট</a:t>
              </a:r>
              <a:endPara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295140" y="4800600"/>
              <a:ext cx="2895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838200" y="0"/>
            <a:ext cx="2438400" cy="13840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5367" y="294777"/>
            <a:ext cx="1380642" cy="671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3820" y="307739"/>
            <a:ext cx="42672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নগদে পণ্য ক্রয় ৫০০০ টাকা।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522720" y="1237347"/>
            <a:ext cx="1981200" cy="117724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জাবেদা </a:t>
            </a:r>
            <a:endParaRPr lang="en-US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52899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77240" y="1320469"/>
            <a:ext cx="5638800" cy="1094124"/>
            <a:chOff x="777240" y="1320469"/>
            <a:chExt cx="5638800" cy="1094124"/>
          </a:xfrm>
        </p:grpSpPr>
        <p:sp>
          <p:nvSpPr>
            <p:cNvPr id="6" name="TextBox 5"/>
            <p:cNvSpPr txBox="1"/>
            <p:nvPr/>
          </p:nvSpPr>
          <p:spPr>
            <a:xfrm>
              <a:off x="777240" y="1337375"/>
              <a:ext cx="5638800" cy="107721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ক্রয় হিসাব         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ডেবিট</a:t>
              </a:r>
              <a:r>
                <a:rPr lang="bn-BD" sz="32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৫০০০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নগদান হিসাব  </a:t>
              </a:r>
              <a:r>
                <a:rPr lang="bn-BD" sz="32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ক্রেডিট</a:t>
              </a:r>
              <a:r>
                <a:rPr lang="bn-BD" sz="32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BD" sz="3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৫০০০</a:t>
              </a:r>
              <a:endPara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7240" y="1320469"/>
              <a:ext cx="15285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ক্রয় হিসাব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54799" y="1838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নগদান হিসাব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810000"/>
            <a:ext cx="42672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বাকিতে পন্য বিক্রয় ৪০০০ টাকা।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676" y="4724400"/>
            <a:ext cx="56388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দেনাদার হিসাব    ডেবিট  ৪০০০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 ক্রেডিট 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৪০০০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965476" y="4674386"/>
            <a:ext cx="1981200" cy="117724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জাবেদা </a:t>
            </a:r>
            <a:endParaRPr lang="en-US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990600" y="3340389"/>
            <a:ext cx="2438400" cy="13840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7767" y="3635166"/>
            <a:ext cx="1380642" cy="671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3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7" grpId="0" animBg="1"/>
      <p:bldP spid="10" grpId="0" animBg="1"/>
      <p:bldP spid="12" grpId="0" animBg="1"/>
      <p:bldP spid="13" grpId="0" animBg="1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05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নিম্নের লেনদেনগুলি জাবেদায় লিপিবদ্ধ করঃ</a:t>
            </a:r>
          </a:p>
          <a:p>
            <a:pPr algn="just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জনাব রিহান ২০১৪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 ১লা জানুয়ারী নগদ ৫০,০০০ টাকা এবং ২০,০০০ টাকার পণ্যদ্রব্য নিয়ে ব্যবসায় আরম্ভ করেন।</a:t>
            </a:r>
          </a:p>
          <a:p>
            <a:pPr marL="0" indent="0" algn="just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০,০০০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জিসানের নকট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ণ্য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৫,০০০।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মনিহারি দ্রব্য ক্রয় ৯,০০০ টাকা ।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১৫।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যন্ত্রপাতি ক্রয় ১২,০০০ টাকা ।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২০।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জিসানের নিকট থেকে প্রাপ্তি ১৫,০০০ টাকা ।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২৫।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ব্যাং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হিসাব খোলা হল ৮,০০০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274638"/>
            <a:ext cx="39624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4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429000" cy="1295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629400" cy="4525963"/>
          </a:xfr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জাবেদা হিসাবচক্রের কততম ধাপ ?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জাবেদা কয় ধরণের 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 জাবেদার ছকে ঘর কয়টি ? 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লেনদেনের পক্ষ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520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28800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এহসান 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২০১৬ সালের ১লা জানুয়ারী নগদ 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১,০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০,০০০ টাকা ও ২০,০০০ টাকার প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ণ্য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 নিয়ে ব্যবসায় শুরু করেন।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68" y="0"/>
            <a:ext cx="407836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বাড়ির 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কাজঃ-</a:t>
            </a:r>
            <a:endParaRPr lang="bn-IN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67718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জানু-২ জনতা ব্যাংকে হিসাব খোলা হল ১০,০০০ টাকা।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জানু-৫ ব্যবসায়ের জন্য কম্পিউটার ক্রয় ২৫,০০০ টাকা।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59158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জানু-৭ রুমির নিকট বিক্রয় বাবদ চেক প্রাপ্তি ১০,০০০ টাকা।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404878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জানু-১০ বাবুলের নিকট হতে ক্রয় ১৫,০০০ টাকা।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50598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জানু-১৫ ব্যবসায়ের প্রচারনা বাবদ ব্যয় ৫,০০০ টাকা।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96318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জানু-২০ বাবুলের নিকট প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ণ্য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 ফেরত পাঠানো হল ১,০০০ টাকা।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542038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জানু-২৫ কর্মচারির বেতন প্রদান ৫,০০০ টাকা।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587758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জানু-২৮ বাবুলকে চেক প্রদান ৫,০০০ টাকা।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633478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জানু-৩১ অফিস ভাড়া পরিশোধ ৬,০০০ টাকা।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106680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নিন্মোক্ত লেনদেনগুলো জনাব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এহসানের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 সাধারন জাবেদায় লিপিবদ্ধ করঃ-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kfoy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" y="0"/>
            <a:ext cx="890016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638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8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52401" y="2514600"/>
            <a:ext cx="4191000" cy="4191000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b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বিজ্ঞান</a:t>
            </a:r>
          </a:p>
          <a:p>
            <a:pPr lvl="0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b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lvl="0"/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52400"/>
            <a:ext cx="6096000" cy="18620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2150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413777_1774560642790334_648579749474377527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2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65140_1535342780012013_790367733652190409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810000" cy="1143000"/>
          </a:xfr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19100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ছক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শ্রেণি  বিভাগ করতে পারবে।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জাবেদার গুরুত্ব ব্যাখ্যা করতে পারবে।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ট্টার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করতে পারবে।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752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7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যাচাইঃ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95600"/>
            <a:ext cx="70104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তরফা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905000"/>
            <a:ext cx="1143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5105400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4691"/>
            <a:ext cx="4438649" cy="3228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09950"/>
            <a:ext cx="4091354" cy="3324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13450120_1774560696123662_346743279926164223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533400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Picture1.gif"/>
          <p:cNvPicPr>
            <a:picLocks noChangeAspect="1"/>
          </p:cNvPicPr>
          <p:nvPr/>
        </p:nvPicPr>
        <p:blipFill>
          <a:blip r:embed="rId5" cstate="print"/>
          <a:srcRect l="3837" t="5263" r="4077" b="7895"/>
          <a:stretch>
            <a:fillRect/>
          </a:stretch>
        </p:blipFill>
        <p:spPr>
          <a:xfrm>
            <a:off x="0" y="152400"/>
            <a:ext cx="5029200" cy="2981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9327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464</Words>
  <Application>Microsoft Office PowerPoint</Application>
  <PresentationFormat>On-screen Show (4:3)</PresentationFormat>
  <Paragraphs>131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শিখনফল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দলীয় কাজ</vt:lpstr>
      <vt:lpstr>মূল্যায়ন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MORSHED</cp:lastModifiedBy>
  <cp:revision>170</cp:revision>
  <dcterms:created xsi:type="dcterms:W3CDTF">2014-06-20T04:35:40Z</dcterms:created>
  <dcterms:modified xsi:type="dcterms:W3CDTF">2021-01-05T14:02:06Z</dcterms:modified>
</cp:coreProperties>
</file>