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2" r:id="rId3"/>
    <p:sldId id="276" r:id="rId4"/>
    <p:sldId id="274" r:id="rId5"/>
    <p:sldId id="257" r:id="rId6"/>
    <p:sldId id="258" r:id="rId7"/>
    <p:sldId id="259" r:id="rId8"/>
    <p:sldId id="260" r:id="rId9"/>
    <p:sldId id="261" r:id="rId10"/>
    <p:sldId id="262" r:id="rId11"/>
    <p:sldId id="264" r:id="rId12"/>
    <p:sldId id="265" r:id="rId13"/>
    <p:sldId id="266" r:id="rId14"/>
    <p:sldId id="267" r:id="rId15"/>
    <p:sldId id="268" r:id="rId16"/>
    <p:sldId id="269"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718975-8D35-4812-9A9D-4B639F431F1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BA642532-6932-4B6A-A30E-9433CC756650}">
      <dgm:prSet phldrT="[Text]" custT="1"/>
      <dgm:spPr>
        <a:solidFill>
          <a:srgbClr val="92D050"/>
        </a:solidFill>
      </dgm:spPr>
      <dgm:t>
        <a:bodyPr/>
        <a:lstStyle/>
        <a:p>
          <a:r>
            <a:rPr lang="bn-IN" sz="3200" dirty="0">
              <a:latin typeface="NikoshBAN" panose="02000000000000000000" pitchFamily="2" charset="0"/>
              <a:cs typeface="NikoshBAN" panose="02000000000000000000" pitchFamily="2" charset="0"/>
            </a:rPr>
            <a:t>সুখ হলো দুঃখের অভাব।</a:t>
          </a:r>
          <a:endParaRPr lang="en-US" sz="3200" dirty="0">
            <a:latin typeface="NikoshBAN" panose="02000000000000000000" pitchFamily="2" charset="0"/>
            <a:cs typeface="NikoshBAN" panose="02000000000000000000" pitchFamily="2" charset="0"/>
          </a:endParaRPr>
        </a:p>
      </dgm:t>
    </dgm:pt>
    <dgm:pt modelId="{87F7B45A-65E5-40BD-B371-F5CE817C5721}" type="parTrans" cxnId="{C2C16976-904D-4788-9561-05894837BC59}">
      <dgm:prSet/>
      <dgm:spPr/>
      <dgm:t>
        <a:bodyPr/>
        <a:lstStyle/>
        <a:p>
          <a:endParaRPr lang="en-US"/>
        </a:p>
      </dgm:t>
    </dgm:pt>
    <dgm:pt modelId="{FE21FE88-33BF-4B14-85F6-83B1CE9BA5B4}" type="sibTrans" cxnId="{C2C16976-904D-4788-9561-05894837BC59}">
      <dgm:prSet/>
      <dgm:spPr/>
      <dgm:t>
        <a:bodyPr/>
        <a:lstStyle/>
        <a:p>
          <a:endParaRPr lang="en-US"/>
        </a:p>
      </dgm:t>
    </dgm:pt>
    <dgm:pt modelId="{5CB31989-7B19-4926-BCDA-3ED2DEE3D4DB}">
      <dgm:prSet phldrT="[Text]" custT="1"/>
      <dgm:spPr>
        <a:solidFill>
          <a:schemeClr val="accent6"/>
        </a:solidFill>
      </dgm:spPr>
      <dgm:t>
        <a:bodyPr/>
        <a:lstStyle/>
        <a:p>
          <a:r>
            <a:rPr lang="bn-IN" sz="3200" dirty="0">
              <a:latin typeface="NikoshBAN" panose="02000000000000000000" pitchFamily="2" charset="0"/>
              <a:cs typeface="NikoshBAN" panose="02000000000000000000" pitchFamily="2" charset="0"/>
            </a:rPr>
            <a:t>মানুষ হয় বুদ্ধিবৃত্তিসম্পন্ন শিক্ষিত প্রাণী।</a:t>
          </a:r>
          <a:endParaRPr lang="en-US" sz="3200" dirty="0">
            <a:latin typeface="NikoshBAN" panose="02000000000000000000" pitchFamily="2" charset="0"/>
            <a:cs typeface="NikoshBAN" panose="02000000000000000000" pitchFamily="2" charset="0"/>
          </a:endParaRPr>
        </a:p>
      </dgm:t>
    </dgm:pt>
    <dgm:pt modelId="{A781AF3F-A276-4D95-BBE9-CD09531D7CAB}" type="parTrans" cxnId="{162A7DB7-20A9-40A5-9B4D-7A1A500DF02B}">
      <dgm:prSet/>
      <dgm:spPr/>
      <dgm:t>
        <a:bodyPr/>
        <a:lstStyle/>
        <a:p>
          <a:endParaRPr lang="en-US"/>
        </a:p>
      </dgm:t>
    </dgm:pt>
    <dgm:pt modelId="{E59B1A98-C486-4E9B-9B56-0D55594E330F}" type="sibTrans" cxnId="{162A7DB7-20A9-40A5-9B4D-7A1A500DF02B}">
      <dgm:prSet/>
      <dgm:spPr/>
      <dgm:t>
        <a:bodyPr/>
        <a:lstStyle/>
        <a:p>
          <a:endParaRPr lang="en-US"/>
        </a:p>
      </dgm:t>
    </dgm:pt>
    <dgm:pt modelId="{C77B9F8D-3608-418C-9B7B-932869BD957C}">
      <dgm:prSet phldrT="[Text]" custT="1"/>
      <dgm:spPr>
        <a:solidFill>
          <a:schemeClr val="accent6">
            <a:lumMod val="75000"/>
          </a:schemeClr>
        </a:solidFill>
      </dgm:spPr>
      <dgm:t>
        <a:bodyPr/>
        <a:lstStyle/>
        <a:p>
          <a:r>
            <a:rPr lang="bn-IN" sz="3200" dirty="0">
              <a:latin typeface="NikoshBAN" panose="02000000000000000000" pitchFamily="2" charset="0"/>
              <a:cs typeface="NikoshBAN" panose="02000000000000000000" pitchFamily="2" charset="0"/>
            </a:rPr>
            <a:t>মানুষ হয় প্রাণী।  </a:t>
          </a:r>
          <a:endParaRPr lang="en-US" sz="3200" dirty="0">
            <a:latin typeface="NikoshBAN" panose="02000000000000000000" pitchFamily="2" charset="0"/>
            <a:cs typeface="NikoshBAN" panose="02000000000000000000" pitchFamily="2" charset="0"/>
          </a:endParaRPr>
        </a:p>
      </dgm:t>
    </dgm:pt>
    <dgm:pt modelId="{1007EB26-81B8-4181-8202-63E3D706D985}" type="parTrans" cxnId="{486037FF-E481-4B61-BEED-EA928F923577}">
      <dgm:prSet/>
      <dgm:spPr/>
      <dgm:t>
        <a:bodyPr/>
        <a:lstStyle/>
        <a:p>
          <a:endParaRPr lang="en-US"/>
        </a:p>
      </dgm:t>
    </dgm:pt>
    <dgm:pt modelId="{F2CEC95E-3738-4B1D-B981-7FA5DF4FE5DB}" type="sibTrans" cxnId="{486037FF-E481-4B61-BEED-EA928F923577}">
      <dgm:prSet/>
      <dgm:spPr/>
      <dgm:t>
        <a:bodyPr/>
        <a:lstStyle/>
        <a:p>
          <a:endParaRPr lang="en-US"/>
        </a:p>
      </dgm:t>
    </dgm:pt>
    <dgm:pt modelId="{87E0E492-1E04-4EC8-B1DF-6F306A474B4C}" type="pres">
      <dgm:prSet presAssocID="{57718975-8D35-4812-9A9D-4B639F431F1E}" presName="linear" presStyleCnt="0">
        <dgm:presLayoutVars>
          <dgm:dir/>
          <dgm:animLvl val="lvl"/>
          <dgm:resizeHandles val="exact"/>
        </dgm:presLayoutVars>
      </dgm:prSet>
      <dgm:spPr/>
    </dgm:pt>
    <dgm:pt modelId="{12FCBA9B-D12A-4B17-8373-1A1C6889EB3F}" type="pres">
      <dgm:prSet presAssocID="{BA642532-6932-4B6A-A30E-9433CC756650}" presName="parentLin" presStyleCnt="0"/>
      <dgm:spPr/>
    </dgm:pt>
    <dgm:pt modelId="{BF8E915F-150B-40AE-9137-E5E07C7E9BC6}" type="pres">
      <dgm:prSet presAssocID="{BA642532-6932-4B6A-A30E-9433CC756650}" presName="parentLeftMargin" presStyleLbl="node1" presStyleIdx="0" presStyleCnt="3"/>
      <dgm:spPr/>
    </dgm:pt>
    <dgm:pt modelId="{683AB72C-92B4-456D-BDC8-4B4E13FDC4D0}" type="pres">
      <dgm:prSet presAssocID="{BA642532-6932-4B6A-A30E-9433CC756650}" presName="parentText" presStyleLbl="node1" presStyleIdx="0" presStyleCnt="3">
        <dgm:presLayoutVars>
          <dgm:chMax val="0"/>
          <dgm:bulletEnabled val="1"/>
        </dgm:presLayoutVars>
      </dgm:prSet>
      <dgm:spPr/>
    </dgm:pt>
    <dgm:pt modelId="{2927DFEC-51A6-4A4C-A601-393DBD59F937}" type="pres">
      <dgm:prSet presAssocID="{BA642532-6932-4B6A-A30E-9433CC756650}" presName="negativeSpace" presStyleCnt="0"/>
      <dgm:spPr/>
    </dgm:pt>
    <dgm:pt modelId="{C509E2D2-21BB-42CF-83CE-94FDA00D4203}" type="pres">
      <dgm:prSet presAssocID="{BA642532-6932-4B6A-A30E-9433CC756650}" presName="childText" presStyleLbl="conFgAcc1" presStyleIdx="0" presStyleCnt="3">
        <dgm:presLayoutVars>
          <dgm:bulletEnabled val="1"/>
        </dgm:presLayoutVars>
      </dgm:prSet>
      <dgm:spPr>
        <a:solidFill>
          <a:schemeClr val="accent2">
            <a:lumMod val="60000"/>
            <a:lumOff val="40000"/>
            <a:alpha val="90000"/>
          </a:schemeClr>
        </a:solidFill>
        <a:ln>
          <a:solidFill>
            <a:srgbClr val="00B050"/>
          </a:solidFill>
        </a:ln>
      </dgm:spPr>
    </dgm:pt>
    <dgm:pt modelId="{42F59093-5CD6-45CE-9D2B-0CF93F817C62}" type="pres">
      <dgm:prSet presAssocID="{FE21FE88-33BF-4B14-85F6-83B1CE9BA5B4}" presName="spaceBetweenRectangles" presStyleCnt="0"/>
      <dgm:spPr/>
    </dgm:pt>
    <dgm:pt modelId="{9B1D20AF-155F-4999-B747-89BFA706AAFB}" type="pres">
      <dgm:prSet presAssocID="{5CB31989-7B19-4926-BCDA-3ED2DEE3D4DB}" presName="parentLin" presStyleCnt="0"/>
      <dgm:spPr/>
    </dgm:pt>
    <dgm:pt modelId="{82AADD48-6C37-4F8F-A609-74393205E087}" type="pres">
      <dgm:prSet presAssocID="{5CB31989-7B19-4926-BCDA-3ED2DEE3D4DB}" presName="parentLeftMargin" presStyleLbl="node1" presStyleIdx="0" presStyleCnt="3"/>
      <dgm:spPr/>
    </dgm:pt>
    <dgm:pt modelId="{35BA55C3-2FE3-498E-81F7-A4D488D7746C}" type="pres">
      <dgm:prSet presAssocID="{5CB31989-7B19-4926-BCDA-3ED2DEE3D4DB}" presName="parentText" presStyleLbl="node1" presStyleIdx="1" presStyleCnt="3">
        <dgm:presLayoutVars>
          <dgm:chMax val="0"/>
          <dgm:bulletEnabled val="1"/>
        </dgm:presLayoutVars>
      </dgm:prSet>
      <dgm:spPr/>
    </dgm:pt>
    <dgm:pt modelId="{CA3B951E-2354-461C-B73E-03E8260CB7CE}" type="pres">
      <dgm:prSet presAssocID="{5CB31989-7B19-4926-BCDA-3ED2DEE3D4DB}" presName="negativeSpace" presStyleCnt="0"/>
      <dgm:spPr/>
    </dgm:pt>
    <dgm:pt modelId="{828F79B6-70D7-4848-B401-1AF970880EA1}" type="pres">
      <dgm:prSet presAssocID="{5CB31989-7B19-4926-BCDA-3ED2DEE3D4DB}" presName="childText" presStyleLbl="conFgAcc1" presStyleIdx="1" presStyleCnt="3">
        <dgm:presLayoutVars>
          <dgm:bulletEnabled val="1"/>
        </dgm:presLayoutVars>
      </dgm:prSet>
      <dgm:spPr>
        <a:solidFill>
          <a:srgbClr val="00B050">
            <a:alpha val="90000"/>
          </a:srgbClr>
        </a:solidFill>
      </dgm:spPr>
    </dgm:pt>
    <dgm:pt modelId="{0998925D-12D3-4301-B91E-16D6DD78C143}" type="pres">
      <dgm:prSet presAssocID="{E59B1A98-C486-4E9B-9B56-0D55594E330F}" presName="spaceBetweenRectangles" presStyleCnt="0"/>
      <dgm:spPr/>
    </dgm:pt>
    <dgm:pt modelId="{4700EB4D-503C-4363-B4A6-8930337296E9}" type="pres">
      <dgm:prSet presAssocID="{C77B9F8D-3608-418C-9B7B-932869BD957C}" presName="parentLin" presStyleCnt="0"/>
      <dgm:spPr/>
    </dgm:pt>
    <dgm:pt modelId="{1C557ADD-573D-410E-8E27-DCAA76CAA7FC}" type="pres">
      <dgm:prSet presAssocID="{C77B9F8D-3608-418C-9B7B-932869BD957C}" presName="parentLeftMargin" presStyleLbl="node1" presStyleIdx="1" presStyleCnt="3"/>
      <dgm:spPr/>
    </dgm:pt>
    <dgm:pt modelId="{B6DEABDE-34FA-45D8-A8F0-F64E3985EA9B}" type="pres">
      <dgm:prSet presAssocID="{C77B9F8D-3608-418C-9B7B-932869BD957C}" presName="parentText" presStyleLbl="node1" presStyleIdx="2" presStyleCnt="3">
        <dgm:presLayoutVars>
          <dgm:chMax val="0"/>
          <dgm:bulletEnabled val="1"/>
        </dgm:presLayoutVars>
      </dgm:prSet>
      <dgm:spPr/>
    </dgm:pt>
    <dgm:pt modelId="{A24AB48C-8040-4FF4-9D57-990856DD804C}" type="pres">
      <dgm:prSet presAssocID="{C77B9F8D-3608-418C-9B7B-932869BD957C}" presName="negativeSpace" presStyleCnt="0"/>
      <dgm:spPr/>
    </dgm:pt>
    <dgm:pt modelId="{C85B5937-3299-4EEC-9D10-A57FCB8B01C6}" type="pres">
      <dgm:prSet presAssocID="{C77B9F8D-3608-418C-9B7B-932869BD957C}" presName="childText" presStyleLbl="conFgAcc1" presStyleIdx="2" presStyleCnt="3">
        <dgm:presLayoutVars>
          <dgm:bulletEnabled val="1"/>
        </dgm:presLayoutVars>
      </dgm:prSet>
      <dgm:spPr>
        <a:solidFill>
          <a:schemeClr val="accent2">
            <a:lumMod val="75000"/>
            <a:alpha val="90000"/>
          </a:schemeClr>
        </a:solidFill>
        <a:ln>
          <a:solidFill>
            <a:schemeClr val="accent6">
              <a:lumMod val="60000"/>
              <a:lumOff val="40000"/>
            </a:schemeClr>
          </a:solidFill>
        </a:ln>
      </dgm:spPr>
    </dgm:pt>
  </dgm:ptLst>
  <dgm:cxnLst>
    <dgm:cxn modelId="{C7A51C0A-ED5D-4901-9A96-97C64DA7DA3C}" type="presOf" srcId="{C77B9F8D-3608-418C-9B7B-932869BD957C}" destId="{B6DEABDE-34FA-45D8-A8F0-F64E3985EA9B}" srcOrd="1" destOrd="0" presId="urn:microsoft.com/office/officeart/2005/8/layout/list1"/>
    <dgm:cxn modelId="{692E482E-2C1B-42F1-80D2-C74078628524}" type="presOf" srcId="{5CB31989-7B19-4926-BCDA-3ED2DEE3D4DB}" destId="{82AADD48-6C37-4F8F-A609-74393205E087}" srcOrd="0" destOrd="0" presId="urn:microsoft.com/office/officeart/2005/8/layout/list1"/>
    <dgm:cxn modelId="{87A23636-0129-4B26-AE02-901B086235FE}" type="presOf" srcId="{57718975-8D35-4812-9A9D-4B639F431F1E}" destId="{87E0E492-1E04-4EC8-B1DF-6F306A474B4C}" srcOrd="0" destOrd="0" presId="urn:microsoft.com/office/officeart/2005/8/layout/list1"/>
    <dgm:cxn modelId="{C90E1468-CEBF-43ED-A497-58258C6C84B7}" type="presOf" srcId="{BA642532-6932-4B6A-A30E-9433CC756650}" destId="{683AB72C-92B4-456D-BDC8-4B4E13FDC4D0}" srcOrd="1" destOrd="0" presId="urn:microsoft.com/office/officeart/2005/8/layout/list1"/>
    <dgm:cxn modelId="{3BC06B4A-380A-41E7-A15C-94599623B848}" type="presOf" srcId="{5CB31989-7B19-4926-BCDA-3ED2DEE3D4DB}" destId="{35BA55C3-2FE3-498E-81F7-A4D488D7746C}" srcOrd="1" destOrd="0" presId="urn:microsoft.com/office/officeart/2005/8/layout/list1"/>
    <dgm:cxn modelId="{956E1B74-1647-4E18-8A34-87BC86093801}" type="presOf" srcId="{BA642532-6932-4B6A-A30E-9433CC756650}" destId="{BF8E915F-150B-40AE-9137-E5E07C7E9BC6}" srcOrd="0" destOrd="0" presId="urn:microsoft.com/office/officeart/2005/8/layout/list1"/>
    <dgm:cxn modelId="{C2C16976-904D-4788-9561-05894837BC59}" srcId="{57718975-8D35-4812-9A9D-4B639F431F1E}" destId="{BA642532-6932-4B6A-A30E-9433CC756650}" srcOrd="0" destOrd="0" parTransId="{87F7B45A-65E5-40BD-B371-F5CE817C5721}" sibTransId="{FE21FE88-33BF-4B14-85F6-83B1CE9BA5B4}"/>
    <dgm:cxn modelId="{823E399B-4B5F-48AE-96FC-A2ABC498347E}" type="presOf" srcId="{C77B9F8D-3608-418C-9B7B-932869BD957C}" destId="{1C557ADD-573D-410E-8E27-DCAA76CAA7FC}" srcOrd="0" destOrd="0" presId="urn:microsoft.com/office/officeart/2005/8/layout/list1"/>
    <dgm:cxn modelId="{162A7DB7-20A9-40A5-9B4D-7A1A500DF02B}" srcId="{57718975-8D35-4812-9A9D-4B639F431F1E}" destId="{5CB31989-7B19-4926-BCDA-3ED2DEE3D4DB}" srcOrd="1" destOrd="0" parTransId="{A781AF3F-A276-4D95-BBE9-CD09531D7CAB}" sibTransId="{E59B1A98-C486-4E9B-9B56-0D55594E330F}"/>
    <dgm:cxn modelId="{486037FF-E481-4B61-BEED-EA928F923577}" srcId="{57718975-8D35-4812-9A9D-4B639F431F1E}" destId="{C77B9F8D-3608-418C-9B7B-932869BD957C}" srcOrd="2" destOrd="0" parTransId="{1007EB26-81B8-4181-8202-63E3D706D985}" sibTransId="{F2CEC95E-3738-4B1D-B981-7FA5DF4FE5DB}"/>
    <dgm:cxn modelId="{DC82DB02-CCA3-4A1A-9DDE-32E1E886E8C0}" type="presParOf" srcId="{87E0E492-1E04-4EC8-B1DF-6F306A474B4C}" destId="{12FCBA9B-D12A-4B17-8373-1A1C6889EB3F}" srcOrd="0" destOrd="0" presId="urn:microsoft.com/office/officeart/2005/8/layout/list1"/>
    <dgm:cxn modelId="{4F7434B7-A646-4225-8722-A5E932B1E414}" type="presParOf" srcId="{12FCBA9B-D12A-4B17-8373-1A1C6889EB3F}" destId="{BF8E915F-150B-40AE-9137-E5E07C7E9BC6}" srcOrd="0" destOrd="0" presId="urn:microsoft.com/office/officeart/2005/8/layout/list1"/>
    <dgm:cxn modelId="{DEAE6A90-601C-4918-96DE-FA1B1D653354}" type="presParOf" srcId="{12FCBA9B-D12A-4B17-8373-1A1C6889EB3F}" destId="{683AB72C-92B4-456D-BDC8-4B4E13FDC4D0}" srcOrd="1" destOrd="0" presId="urn:microsoft.com/office/officeart/2005/8/layout/list1"/>
    <dgm:cxn modelId="{558FC7AE-418E-4F31-B43F-9E0D835A7628}" type="presParOf" srcId="{87E0E492-1E04-4EC8-B1DF-6F306A474B4C}" destId="{2927DFEC-51A6-4A4C-A601-393DBD59F937}" srcOrd="1" destOrd="0" presId="urn:microsoft.com/office/officeart/2005/8/layout/list1"/>
    <dgm:cxn modelId="{214F2212-5704-4985-9DDD-B61F04778AA7}" type="presParOf" srcId="{87E0E492-1E04-4EC8-B1DF-6F306A474B4C}" destId="{C509E2D2-21BB-42CF-83CE-94FDA00D4203}" srcOrd="2" destOrd="0" presId="urn:microsoft.com/office/officeart/2005/8/layout/list1"/>
    <dgm:cxn modelId="{3BCC4C9A-CBB3-4816-A14D-309B56F6FC18}" type="presParOf" srcId="{87E0E492-1E04-4EC8-B1DF-6F306A474B4C}" destId="{42F59093-5CD6-45CE-9D2B-0CF93F817C62}" srcOrd="3" destOrd="0" presId="urn:microsoft.com/office/officeart/2005/8/layout/list1"/>
    <dgm:cxn modelId="{73672F42-D14A-42AB-81E3-5E3156682A11}" type="presParOf" srcId="{87E0E492-1E04-4EC8-B1DF-6F306A474B4C}" destId="{9B1D20AF-155F-4999-B747-89BFA706AAFB}" srcOrd="4" destOrd="0" presId="urn:microsoft.com/office/officeart/2005/8/layout/list1"/>
    <dgm:cxn modelId="{9872790B-1DD8-435E-AD9D-E2D476420AF2}" type="presParOf" srcId="{9B1D20AF-155F-4999-B747-89BFA706AAFB}" destId="{82AADD48-6C37-4F8F-A609-74393205E087}" srcOrd="0" destOrd="0" presId="urn:microsoft.com/office/officeart/2005/8/layout/list1"/>
    <dgm:cxn modelId="{5E3E667D-3E52-4ED8-8A17-228F915883E6}" type="presParOf" srcId="{9B1D20AF-155F-4999-B747-89BFA706AAFB}" destId="{35BA55C3-2FE3-498E-81F7-A4D488D7746C}" srcOrd="1" destOrd="0" presId="urn:microsoft.com/office/officeart/2005/8/layout/list1"/>
    <dgm:cxn modelId="{50434FBE-852C-4285-BD9F-6B5B4DB361E0}" type="presParOf" srcId="{87E0E492-1E04-4EC8-B1DF-6F306A474B4C}" destId="{CA3B951E-2354-461C-B73E-03E8260CB7CE}" srcOrd="5" destOrd="0" presId="urn:microsoft.com/office/officeart/2005/8/layout/list1"/>
    <dgm:cxn modelId="{F240CE80-A3A6-4092-A9FA-E6875F4C6201}" type="presParOf" srcId="{87E0E492-1E04-4EC8-B1DF-6F306A474B4C}" destId="{828F79B6-70D7-4848-B401-1AF970880EA1}" srcOrd="6" destOrd="0" presId="urn:microsoft.com/office/officeart/2005/8/layout/list1"/>
    <dgm:cxn modelId="{86F8E6FC-5C02-4D09-BDA3-BC3923439433}" type="presParOf" srcId="{87E0E492-1E04-4EC8-B1DF-6F306A474B4C}" destId="{0998925D-12D3-4301-B91E-16D6DD78C143}" srcOrd="7" destOrd="0" presId="urn:microsoft.com/office/officeart/2005/8/layout/list1"/>
    <dgm:cxn modelId="{46CD2D7F-D6E7-4B36-85ED-D884C18D42D0}" type="presParOf" srcId="{87E0E492-1E04-4EC8-B1DF-6F306A474B4C}" destId="{4700EB4D-503C-4363-B4A6-8930337296E9}" srcOrd="8" destOrd="0" presId="urn:microsoft.com/office/officeart/2005/8/layout/list1"/>
    <dgm:cxn modelId="{5F55CE2D-E517-46DE-81EF-9BA1AD0EFF18}" type="presParOf" srcId="{4700EB4D-503C-4363-B4A6-8930337296E9}" destId="{1C557ADD-573D-410E-8E27-DCAA76CAA7FC}" srcOrd="0" destOrd="0" presId="urn:microsoft.com/office/officeart/2005/8/layout/list1"/>
    <dgm:cxn modelId="{614ACA61-FEED-458F-AF28-858E7B710216}" type="presParOf" srcId="{4700EB4D-503C-4363-B4A6-8930337296E9}" destId="{B6DEABDE-34FA-45D8-A8F0-F64E3985EA9B}" srcOrd="1" destOrd="0" presId="urn:microsoft.com/office/officeart/2005/8/layout/list1"/>
    <dgm:cxn modelId="{E7C2D946-4E48-45BF-AE1B-B88F6E11A558}" type="presParOf" srcId="{87E0E492-1E04-4EC8-B1DF-6F306A474B4C}" destId="{A24AB48C-8040-4FF4-9D57-990856DD804C}" srcOrd="9" destOrd="0" presId="urn:microsoft.com/office/officeart/2005/8/layout/list1"/>
    <dgm:cxn modelId="{60544EBB-061C-4DC0-A935-9A53C7871D0B}" type="presParOf" srcId="{87E0E492-1E04-4EC8-B1DF-6F306A474B4C}" destId="{C85B5937-3299-4EEC-9D10-A57FCB8B01C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05FD10-50EA-4953-B8DA-48DA51A472B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2E61DD2-E853-4858-B5BC-BA541BCEDE6F}" type="pres">
      <dgm:prSet presAssocID="{7B05FD10-50EA-4953-B8DA-48DA51A472BF}" presName="linear" presStyleCnt="0">
        <dgm:presLayoutVars>
          <dgm:animLvl val="lvl"/>
          <dgm:resizeHandles val="exact"/>
        </dgm:presLayoutVars>
      </dgm:prSet>
      <dgm:spPr/>
    </dgm:pt>
  </dgm:ptLst>
  <dgm:cxnLst>
    <dgm:cxn modelId="{C7EE5716-DCF6-4339-AAC5-E9ED5C8A25C2}" type="presOf" srcId="{7B05FD10-50EA-4953-B8DA-48DA51A472BF}" destId="{D2E61DD2-E853-4858-B5BC-BA541BCEDE6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920A88-4BC2-4C35-B9BF-BCDB4F058143}" type="doc">
      <dgm:prSet loTypeId="urn:microsoft.com/office/officeart/2005/8/layout/vList3" loCatId="picture" qsTypeId="urn:microsoft.com/office/officeart/2005/8/quickstyle/simple1" qsCatId="simple" csTypeId="urn:microsoft.com/office/officeart/2005/8/colors/accent1_2" csCatId="accent1" phldr="1"/>
      <dgm:spPr/>
    </dgm:pt>
    <dgm:pt modelId="{1123ED1A-2BC2-4BC0-BC47-ACE3D1E2BF67}" type="pres">
      <dgm:prSet presAssocID="{2C920A88-4BC2-4C35-B9BF-BCDB4F058143}" presName="linearFlow" presStyleCnt="0">
        <dgm:presLayoutVars>
          <dgm:dir/>
          <dgm:resizeHandles val="exact"/>
        </dgm:presLayoutVars>
      </dgm:prSet>
      <dgm:spPr/>
    </dgm:pt>
  </dgm:ptLst>
  <dgm:cxnLst>
    <dgm:cxn modelId="{44C49CB6-0CC8-4245-9648-9050231DBF92}" type="presOf" srcId="{2C920A88-4BC2-4C35-B9BF-BCDB4F058143}" destId="{1123ED1A-2BC2-4BC0-BC47-ACE3D1E2BF67}" srcOrd="0"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9FEF89-C18F-4CA0-8B4C-E325CD548D49}"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5E10814D-773F-42B7-B2A8-09ABC0913A32}">
      <dgm:prSet phldrT="[Text]" custT="1"/>
      <dgm:spPr/>
      <dgm:t>
        <a:bodyPr/>
        <a:lstStyle/>
        <a:p>
          <a:r>
            <a:rPr lang="bn-IN" sz="2400" dirty="0">
              <a:latin typeface="NikoshBAN" panose="02000000000000000000" pitchFamily="2" charset="0"/>
              <a:cs typeface="NikoshBAN" panose="02000000000000000000" pitchFamily="2" charset="0"/>
            </a:rPr>
            <a:t>সংজ্ঞা কী ?</a:t>
          </a:r>
          <a:endParaRPr lang="en-US" sz="2400" dirty="0">
            <a:latin typeface="NikoshBAN" panose="02000000000000000000" pitchFamily="2" charset="0"/>
            <a:cs typeface="NikoshBAN" panose="02000000000000000000" pitchFamily="2" charset="0"/>
          </a:endParaRPr>
        </a:p>
      </dgm:t>
    </dgm:pt>
    <dgm:pt modelId="{82AB7DA3-8162-4B02-9F64-B8E80F6239EE}" type="parTrans" cxnId="{70F1FF1E-DC5D-4E24-AA19-3747E8F786C3}">
      <dgm:prSet/>
      <dgm:spPr/>
      <dgm:t>
        <a:bodyPr/>
        <a:lstStyle/>
        <a:p>
          <a:endParaRPr lang="en-US"/>
        </a:p>
      </dgm:t>
    </dgm:pt>
    <dgm:pt modelId="{8A9BE52B-1B56-4213-8FB3-632E542F01C3}" type="sibTrans" cxnId="{70F1FF1E-DC5D-4E24-AA19-3747E8F786C3}">
      <dgm:prSet/>
      <dgm:spPr/>
      <dgm:t>
        <a:bodyPr/>
        <a:lstStyle/>
        <a:p>
          <a:endParaRPr lang="en-US"/>
        </a:p>
      </dgm:t>
    </dgm:pt>
    <dgm:pt modelId="{84731EC1-417E-47DD-84F6-9439C90E2B9F}">
      <dgm:prSet phldrT="[Text]" custT="1"/>
      <dgm:spPr/>
      <dgm:t>
        <a:bodyPr/>
        <a:lstStyle/>
        <a:p>
          <a:r>
            <a:rPr lang="bn-IN" sz="2400" dirty="0">
              <a:latin typeface="NikoshBAN" panose="02000000000000000000" pitchFamily="2" charset="0"/>
              <a:cs typeface="NikoshBAN" panose="02000000000000000000" pitchFamily="2" charset="0"/>
            </a:rPr>
            <a:t>পরমতম জাতির কি সংজ্ঞা দেওয়া যায় ?</a:t>
          </a:r>
          <a:endParaRPr lang="en-US" sz="2400" dirty="0">
            <a:latin typeface="NikoshBAN" panose="02000000000000000000" pitchFamily="2" charset="0"/>
            <a:cs typeface="NikoshBAN" panose="02000000000000000000" pitchFamily="2" charset="0"/>
          </a:endParaRPr>
        </a:p>
      </dgm:t>
    </dgm:pt>
    <dgm:pt modelId="{BC034874-ABA1-4360-BA99-8EA8264639DA}" type="parTrans" cxnId="{2EFE2D98-F47A-4468-B00B-586E426D1252}">
      <dgm:prSet/>
      <dgm:spPr/>
      <dgm:t>
        <a:bodyPr/>
        <a:lstStyle/>
        <a:p>
          <a:endParaRPr lang="en-US"/>
        </a:p>
      </dgm:t>
    </dgm:pt>
    <dgm:pt modelId="{10D8858D-0F00-49D6-8E3E-8B87B51DAA23}" type="sibTrans" cxnId="{2EFE2D98-F47A-4468-B00B-586E426D1252}">
      <dgm:prSet/>
      <dgm:spPr/>
      <dgm:t>
        <a:bodyPr/>
        <a:lstStyle/>
        <a:p>
          <a:endParaRPr lang="en-US"/>
        </a:p>
      </dgm:t>
    </dgm:pt>
    <dgm:pt modelId="{44C4AF4E-AE16-4BCC-8B22-A646646BC8D8}">
      <dgm:prSet phldrT="[Text]" custT="1"/>
      <dgm:spPr/>
      <dgm:t>
        <a:bodyPr/>
        <a:lstStyle/>
        <a:p>
          <a:r>
            <a:rPr lang="bn-IN" sz="2400" dirty="0">
              <a:latin typeface="NikoshBAN" panose="02000000000000000000" pitchFamily="2" charset="0"/>
              <a:cs typeface="NikoshBAN" panose="02000000000000000000" pitchFamily="2" charset="0"/>
            </a:rPr>
            <a:t>১ম চিত্রে যৌক্তিক সংজ্ঞার কোন নিয়মের লংঘন ঘটেছে?</a:t>
          </a:r>
        </a:p>
        <a:p>
          <a:r>
            <a:rPr lang="bn-IN" sz="2400" dirty="0">
              <a:latin typeface="NikoshBAN" panose="02000000000000000000" pitchFamily="2" charset="0"/>
              <a:cs typeface="NikoshBAN" panose="02000000000000000000" pitchFamily="2" charset="0"/>
            </a:rPr>
            <a:t>ব্যাখ্যা কর। </a:t>
          </a:r>
          <a:endParaRPr lang="en-US" sz="2400" dirty="0">
            <a:latin typeface="NikoshBAN" panose="02000000000000000000" pitchFamily="2" charset="0"/>
            <a:cs typeface="NikoshBAN" panose="02000000000000000000" pitchFamily="2" charset="0"/>
          </a:endParaRPr>
        </a:p>
      </dgm:t>
    </dgm:pt>
    <dgm:pt modelId="{16A05FDE-A89E-465D-8CE0-8505EA21BAF1}" type="parTrans" cxnId="{59F2D9A4-2940-44FD-9B7A-57C319E29AD5}">
      <dgm:prSet/>
      <dgm:spPr/>
      <dgm:t>
        <a:bodyPr/>
        <a:lstStyle/>
        <a:p>
          <a:endParaRPr lang="en-US"/>
        </a:p>
      </dgm:t>
    </dgm:pt>
    <dgm:pt modelId="{BC11EA25-A711-4147-9FAF-E668101838AD}" type="sibTrans" cxnId="{59F2D9A4-2940-44FD-9B7A-57C319E29AD5}">
      <dgm:prSet/>
      <dgm:spPr/>
      <dgm:t>
        <a:bodyPr/>
        <a:lstStyle/>
        <a:p>
          <a:endParaRPr lang="en-US"/>
        </a:p>
      </dgm:t>
    </dgm:pt>
    <dgm:pt modelId="{92005B29-8724-4F6A-B18D-BECEBA055E46}">
      <dgm:prSet phldrT="[Text]" custT="1"/>
      <dgm:spPr/>
      <dgm:t>
        <a:bodyPr/>
        <a:lstStyle/>
        <a:p>
          <a:r>
            <a:rPr lang="bn-IN" sz="2400" dirty="0">
              <a:latin typeface="NikoshBAN" panose="02000000000000000000" pitchFamily="2" charset="0"/>
              <a:cs typeface="NikoshBAN" panose="02000000000000000000" pitchFamily="2" charset="0"/>
            </a:rPr>
            <a:t>উদ্দীপকে ২য় ও ৩য় চিত্রে যে দুটি নিয়মের অনুপপত্তি ঘটেছে তাদের মধ্যকার আন্তঃসম্পর্ক বিশ্লেষণ কর। </a:t>
          </a:r>
          <a:endParaRPr lang="en-US" sz="2400" dirty="0">
            <a:latin typeface="NikoshBAN" panose="02000000000000000000" pitchFamily="2" charset="0"/>
            <a:cs typeface="NikoshBAN" panose="02000000000000000000" pitchFamily="2" charset="0"/>
          </a:endParaRPr>
        </a:p>
      </dgm:t>
    </dgm:pt>
    <dgm:pt modelId="{8E40409B-ED1B-4EB3-9AE3-EFB0175862D2}" type="parTrans" cxnId="{16C5CE1B-8B83-4F9E-8E0C-33C78A5070F9}">
      <dgm:prSet/>
      <dgm:spPr/>
      <dgm:t>
        <a:bodyPr/>
        <a:lstStyle/>
        <a:p>
          <a:endParaRPr lang="en-US"/>
        </a:p>
      </dgm:t>
    </dgm:pt>
    <dgm:pt modelId="{5CAA8EDD-9711-4079-803D-F96F2E82FBEB}" type="sibTrans" cxnId="{16C5CE1B-8B83-4F9E-8E0C-33C78A5070F9}">
      <dgm:prSet/>
      <dgm:spPr/>
      <dgm:t>
        <a:bodyPr/>
        <a:lstStyle/>
        <a:p>
          <a:endParaRPr lang="en-US"/>
        </a:p>
      </dgm:t>
    </dgm:pt>
    <dgm:pt modelId="{45212975-B4FD-40A2-A978-15852F19D70F}" type="pres">
      <dgm:prSet presAssocID="{2A9FEF89-C18F-4CA0-8B4C-E325CD548D49}" presName="linear" presStyleCnt="0">
        <dgm:presLayoutVars>
          <dgm:dir/>
          <dgm:animLvl val="lvl"/>
          <dgm:resizeHandles val="exact"/>
        </dgm:presLayoutVars>
      </dgm:prSet>
      <dgm:spPr/>
    </dgm:pt>
    <dgm:pt modelId="{E120182C-B393-4FAC-B8FE-6B2BA5FDD4DD}" type="pres">
      <dgm:prSet presAssocID="{5E10814D-773F-42B7-B2A8-09ABC0913A32}" presName="parentLin" presStyleCnt="0"/>
      <dgm:spPr/>
    </dgm:pt>
    <dgm:pt modelId="{5ED51BAF-7A21-446B-B17E-72A852CA70E4}" type="pres">
      <dgm:prSet presAssocID="{5E10814D-773F-42B7-B2A8-09ABC0913A32}" presName="parentLeftMargin" presStyleLbl="node1" presStyleIdx="0" presStyleCnt="4"/>
      <dgm:spPr/>
    </dgm:pt>
    <dgm:pt modelId="{F3F3BA63-0EB8-4857-BFC8-85B10FD094FD}" type="pres">
      <dgm:prSet presAssocID="{5E10814D-773F-42B7-B2A8-09ABC0913A32}" presName="parentText" presStyleLbl="node1" presStyleIdx="0" presStyleCnt="4">
        <dgm:presLayoutVars>
          <dgm:chMax val="0"/>
          <dgm:bulletEnabled val="1"/>
        </dgm:presLayoutVars>
      </dgm:prSet>
      <dgm:spPr/>
    </dgm:pt>
    <dgm:pt modelId="{E71663DA-7642-4F04-B9C9-6ED22C3798F9}" type="pres">
      <dgm:prSet presAssocID="{5E10814D-773F-42B7-B2A8-09ABC0913A32}" presName="negativeSpace" presStyleCnt="0"/>
      <dgm:spPr/>
    </dgm:pt>
    <dgm:pt modelId="{1F9AE37D-5BBD-4E7F-BBE6-2C756C9E9D22}" type="pres">
      <dgm:prSet presAssocID="{5E10814D-773F-42B7-B2A8-09ABC0913A32}" presName="childText" presStyleLbl="conFgAcc1" presStyleIdx="0" presStyleCnt="4">
        <dgm:presLayoutVars>
          <dgm:bulletEnabled val="1"/>
        </dgm:presLayoutVars>
      </dgm:prSet>
      <dgm:spPr/>
    </dgm:pt>
    <dgm:pt modelId="{D5B70435-BF2F-42AF-8172-2B9CA04864A4}" type="pres">
      <dgm:prSet presAssocID="{8A9BE52B-1B56-4213-8FB3-632E542F01C3}" presName="spaceBetweenRectangles" presStyleCnt="0"/>
      <dgm:spPr/>
    </dgm:pt>
    <dgm:pt modelId="{5B5CCCE6-F0AA-4230-BD53-B013B7F6F52D}" type="pres">
      <dgm:prSet presAssocID="{84731EC1-417E-47DD-84F6-9439C90E2B9F}" presName="parentLin" presStyleCnt="0"/>
      <dgm:spPr/>
    </dgm:pt>
    <dgm:pt modelId="{75C6ADC1-40EF-4B1D-A071-7611A0F89B13}" type="pres">
      <dgm:prSet presAssocID="{84731EC1-417E-47DD-84F6-9439C90E2B9F}" presName="parentLeftMargin" presStyleLbl="node1" presStyleIdx="0" presStyleCnt="4"/>
      <dgm:spPr/>
    </dgm:pt>
    <dgm:pt modelId="{6E2D623A-D2C6-469E-ACEC-2CCFAF1E03F8}" type="pres">
      <dgm:prSet presAssocID="{84731EC1-417E-47DD-84F6-9439C90E2B9F}" presName="parentText" presStyleLbl="node1" presStyleIdx="1" presStyleCnt="4">
        <dgm:presLayoutVars>
          <dgm:chMax val="0"/>
          <dgm:bulletEnabled val="1"/>
        </dgm:presLayoutVars>
      </dgm:prSet>
      <dgm:spPr/>
    </dgm:pt>
    <dgm:pt modelId="{220E77E6-901B-417B-9383-1C789361C633}" type="pres">
      <dgm:prSet presAssocID="{84731EC1-417E-47DD-84F6-9439C90E2B9F}" presName="negativeSpace" presStyleCnt="0"/>
      <dgm:spPr/>
    </dgm:pt>
    <dgm:pt modelId="{E84973E2-2D48-4DF9-8871-6E56C6D1F802}" type="pres">
      <dgm:prSet presAssocID="{84731EC1-417E-47DD-84F6-9439C90E2B9F}" presName="childText" presStyleLbl="conFgAcc1" presStyleIdx="1" presStyleCnt="4">
        <dgm:presLayoutVars>
          <dgm:bulletEnabled val="1"/>
        </dgm:presLayoutVars>
      </dgm:prSet>
      <dgm:spPr/>
    </dgm:pt>
    <dgm:pt modelId="{700DA38B-3E83-460D-B471-AD173A446746}" type="pres">
      <dgm:prSet presAssocID="{10D8858D-0F00-49D6-8E3E-8B87B51DAA23}" presName="spaceBetweenRectangles" presStyleCnt="0"/>
      <dgm:spPr/>
    </dgm:pt>
    <dgm:pt modelId="{6D5CE509-ABCF-4DBB-A18E-67A65AA49F71}" type="pres">
      <dgm:prSet presAssocID="{44C4AF4E-AE16-4BCC-8B22-A646646BC8D8}" presName="parentLin" presStyleCnt="0"/>
      <dgm:spPr/>
    </dgm:pt>
    <dgm:pt modelId="{DEEBE618-0C5A-45B8-A953-4F59CB41E287}" type="pres">
      <dgm:prSet presAssocID="{44C4AF4E-AE16-4BCC-8B22-A646646BC8D8}" presName="parentLeftMargin" presStyleLbl="node1" presStyleIdx="1" presStyleCnt="4"/>
      <dgm:spPr/>
    </dgm:pt>
    <dgm:pt modelId="{462043BC-359C-4632-806D-72CB63872AFB}" type="pres">
      <dgm:prSet presAssocID="{44C4AF4E-AE16-4BCC-8B22-A646646BC8D8}" presName="parentText" presStyleLbl="node1" presStyleIdx="2" presStyleCnt="4">
        <dgm:presLayoutVars>
          <dgm:chMax val="0"/>
          <dgm:bulletEnabled val="1"/>
        </dgm:presLayoutVars>
      </dgm:prSet>
      <dgm:spPr/>
    </dgm:pt>
    <dgm:pt modelId="{91AD0DFE-8A5A-4C6A-984B-AC5EF3A426B4}" type="pres">
      <dgm:prSet presAssocID="{44C4AF4E-AE16-4BCC-8B22-A646646BC8D8}" presName="negativeSpace" presStyleCnt="0"/>
      <dgm:spPr/>
    </dgm:pt>
    <dgm:pt modelId="{A082DFFD-30F5-40AE-BEB5-E92B01154C67}" type="pres">
      <dgm:prSet presAssocID="{44C4AF4E-AE16-4BCC-8B22-A646646BC8D8}" presName="childText" presStyleLbl="conFgAcc1" presStyleIdx="2" presStyleCnt="4">
        <dgm:presLayoutVars>
          <dgm:bulletEnabled val="1"/>
        </dgm:presLayoutVars>
      </dgm:prSet>
      <dgm:spPr/>
    </dgm:pt>
    <dgm:pt modelId="{11EE2373-9AC0-4969-8AC3-42C34265CA94}" type="pres">
      <dgm:prSet presAssocID="{BC11EA25-A711-4147-9FAF-E668101838AD}" presName="spaceBetweenRectangles" presStyleCnt="0"/>
      <dgm:spPr/>
    </dgm:pt>
    <dgm:pt modelId="{2961B55A-5969-426B-9E9F-93EC733FE6A2}" type="pres">
      <dgm:prSet presAssocID="{92005B29-8724-4F6A-B18D-BECEBA055E46}" presName="parentLin" presStyleCnt="0"/>
      <dgm:spPr/>
    </dgm:pt>
    <dgm:pt modelId="{457033E9-943D-4B69-B71B-A76E298ACB2B}" type="pres">
      <dgm:prSet presAssocID="{92005B29-8724-4F6A-B18D-BECEBA055E46}" presName="parentLeftMargin" presStyleLbl="node1" presStyleIdx="2" presStyleCnt="4"/>
      <dgm:spPr/>
    </dgm:pt>
    <dgm:pt modelId="{5250591A-AC5F-4D1B-AA35-5C15D191261A}" type="pres">
      <dgm:prSet presAssocID="{92005B29-8724-4F6A-B18D-BECEBA055E46}" presName="parentText" presStyleLbl="node1" presStyleIdx="3" presStyleCnt="4">
        <dgm:presLayoutVars>
          <dgm:chMax val="0"/>
          <dgm:bulletEnabled val="1"/>
        </dgm:presLayoutVars>
      </dgm:prSet>
      <dgm:spPr/>
    </dgm:pt>
    <dgm:pt modelId="{DBD75A85-8D20-414B-93FE-16BC92CFCA14}" type="pres">
      <dgm:prSet presAssocID="{92005B29-8724-4F6A-B18D-BECEBA055E46}" presName="negativeSpace" presStyleCnt="0"/>
      <dgm:spPr/>
    </dgm:pt>
    <dgm:pt modelId="{DFD63F80-A3FC-46DE-ABFC-1C1818762433}" type="pres">
      <dgm:prSet presAssocID="{92005B29-8724-4F6A-B18D-BECEBA055E46}" presName="childText" presStyleLbl="conFgAcc1" presStyleIdx="3" presStyleCnt="4">
        <dgm:presLayoutVars>
          <dgm:bulletEnabled val="1"/>
        </dgm:presLayoutVars>
      </dgm:prSet>
      <dgm:spPr/>
    </dgm:pt>
  </dgm:ptLst>
  <dgm:cxnLst>
    <dgm:cxn modelId="{48A35C0E-2F31-4C44-B429-95F0A6F5EEB2}" type="presOf" srcId="{44C4AF4E-AE16-4BCC-8B22-A646646BC8D8}" destId="{462043BC-359C-4632-806D-72CB63872AFB}" srcOrd="1" destOrd="0" presId="urn:microsoft.com/office/officeart/2005/8/layout/list1"/>
    <dgm:cxn modelId="{16C5CE1B-8B83-4F9E-8E0C-33C78A5070F9}" srcId="{2A9FEF89-C18F-4CA0-8B4C-E325CD548D49}" destId="{92005B29-8724-4F6A-B18D-BECEBA055E46}" srcOrd="3" destOrd="0" parTransId="{8E40409B-ED1B-4EB3-9AE3-EFB0175862D2}" sibTransId="{5CAA8EDD-9711-4079-803D-F96F2E82FBEB}"/>
    <dgm:cxn modelId="{70F1FF1E-DC5D-4E24-AA19-3747E8F786C3}" srcId="{2A9FEF89-C18F-4CA0-8B4C-E325CD548D49}" destId="{5E10814D-773F-42B7-B2A8-09ABC0913A32}" srcOrd="0" destOrd="0" parTransId="{82AB7DA3-8162-4B02-9F64-B8E80F6239EE}" sibTransId="{8A9BE52B-1B56-4213-8FB3-632E542F01C3}"/>
    <dgm:cxn modelId="{E242A921-94E2-4968-9BF8-5D24790ACACB}" type="presOf" srcId="{2A9FEF89-C18F-4CA0-8B4C-E325CD548D49}" destId="{45212975-B4FD-40A2-A978-15852F19D70F}" srcOrd="0" destOrd="0" presId="urn:microsoft.com/office/officeart/2005/8/layout/list1"/>
    <dgm:cxn modelId="{FF504A2C-20D5-43BB-A9A2-414105AF0FC3}" type="presOf" srcId="{44C4AF4E-AE16-4BCC-8B22-A646646BC8D8}" destId="{DEEBE618-0C5A-45B8-A953-4F59CB41E287}" srcOrd="0" destOrd="0" presId="urn:microsoft.com/office/officeart/2005/8/layout/list1"/>
    <dgm:cxn modelId="{A86DDD32-FC0F-4FBB-B751-7C2952FEFE15}" type="presOf" srcId="{84731EC1-417E-47DD-84F6-9439C90E2B9F}" destId="{75C6ADC1-40EF-4B1D-A071-7611A0F89B13}" srcOrd="0" destOrd="0" presId="urn:microsoft.com/office/officeart/2005/8/layout/list1"/>
    <dgm:cxn modelId="{1953A640-6FA4-4D12-AEEC-030850B60FE8}" type="presOf" srcId="{5E10814D-773F-42B7-B2A8-09ABC0913A32}" destId="{F3F3BA63-0EB8-4857-BFC8-85B10FD094FD}" srcOrd="1" destOrd="0" presId="urn:microsoft.com/office/officeart/2005/8/layout/list1"/>
    <dgm:cxn modelId="{FBDED474-84D8-46BD-AB83-15799FD212D9}" type="presOf" srcId="{84731EC1-417E-47DD-84F6-9439C90E2B9F}" destId="{6E2D623A-D2C6-469E-ACEC-2CCFAF1E03F8}" srcOrd="1" destOrd="0" presId="urn:microsoft.com/office/officeart/2005/8/layout/list1"/>
    <dgm:cxn modelId="{2EFE2D98-F47A-4468-B00B-586E426D1252}" srcId="{2A9FEF89-C18F-4CA0-8B4C-E325CD548D49}" destId="{84731EC1-417E-47DD-84F6-9439C90E2B9F}" srcOrd="1" destOrd="0" parTransId="{BC034874-ABA1-4360-BA99-8EA8264639DA}" sibTransId="{10D8858D-0F00-49D6-8E3E-8B87B51DAA23}"/>
    <dgm:cxn modelId="{59F2D9A4-2940-44FD-9B7A-57C319E29AD5}" srcId="{2A9FEF89-C18F-4CA0-8B4C-E325CD548D49}" destId="{44C4AF4E-AE16-4BCC-8B22-A646646BC8D8}" srcOrd="2" destOrd="0" parTransId="{16A05FDE-A89E-465D-8CE0-8505EA21BAF1}" sibTransId="{BC11EA25-A711-4147-9FAF-E668101838AD}"/>
    <dgm:cxn modelId="{E35CB8D1-D12A-4EC8-8A1D-F0BEC8A7F374}" type="presOf" srcId="{92005B29-8724-4F6A-B18D-BECEBA055E46}" destId="{5250591A-AC5F-4D1B-AA35-5C15D191261A}" srcOrd="1" destOrd="0" presId="urn:microsoft.com/office/officeart/2005/8/layout/list1"/>
    <dgm:cxn modelId="{70CE26D9-24B5-42D3-B707-F801EE0F938C}" type="presOf" srcId="{5E10814D-773F-42B7-B2A8-09ABC0913A32}" destId="{5ED51BAF-7A21-446B-B17E-72A852CA70E4}" srcOrd="0" destOrd="0" presId="urn:microsoft.com/office/officeart/2005/8/layout/list1"/>
    <dgm:cxn modelId="{2B87E0F5-4B75-4A20-824F-A7EE65B974E4}" type="presOf" srcId="{92005B29-8724-4F6A-B18D-BECEBA055E46}" destId="{457033E9-943D-4B69-B71B-A76E298ACB2B}" srcOrd="0" destOrd="0" presId="urn:microsoft.com/office/officeart/2005/8/layout/list1"/>
    <dgm:cxn modelId="{52AFF900-82F1-4EE9-8265-BFEEB44C3E57}" type="presParOf" srcId="{45212975-B4FD-40A2-A978-15852F19D70F}" destId="{E120182C-B393-4FAC-B8FE-6B2BA5FDD4DD}" srcOrd="0" destOrd="0" presId="urn:microsoft.com/office/officeart/2005/8/layout/list1"/>
    <dgm:cxn modelId="{9E135C24-1D8C-4835-ACD1-05575E8811DB}" type="presParOf" srcId="{E120182C-B393-4FAC-B8FE-6B2BA5FDD4DD}" destId="{5ED51BAF-7A21-446B-B17E-72A852CA70E4}" srcOrd="0" destOrd="0" presId="urn:microsoft.com/office/officeart/2005/8/layout/list1"/>
    <dgm:cxn modelId="{F8ECC521-8A05-47FD-B09A-9A7224565D70}" type="presParOf" srcId="{E120182C-B393-4FAC-B8FE-6B2BA5FDD4DD}" destId="{F3F3BA63-0EB8-4857-BFC8-85B10FD094FD}" srcOrd="1" destOrd="0" presId="urn:microsoft.com/office/officeart/2005/8/layout/list1"/>
    <dgm:cxn modelId="{2493BD22-1925-42EF-A418-5F7734F57A37}" type="presParOf" srcId="{45212975-B4FD-40A2-A978-15852F19D70F}" destId="{E71663DA-7642-4F04-B9C9-6ED22C3798F9}" srcOrd="1" destOrd="0" presId="urn:microsoft.com/office/officeart/2005/8/layout/list1"/>
    <dgm:cxn modelId="{D2B74561-AE60-44DE-892B-ED6A621507A0}" type="presParOf" srcId="{45212975-B4FD-40A2-A978-15852F19D70F}" destId="{1F9AE37D-5BBD-4E7F-BBE6-2C756C9E9D22}" srcOrd="2" destOrd="0" presId="urn:microsoft.com/office/officeart/2005/8/layout/list1"/>
    <dgm:cxn modelId="{E4C91D9C-8C2B-489B-A043-8EB597FF96EF}" type="presParOf" srcId="{45212975-B4FD-40A2-A978-15852F19D70F}" destId="{D5B70435-BF2F-42AF-8172-2B9CA04864A4}" srcOrd="3" destOrd="0" presId="urn:microsoft.com/office/officeart/2005/8/layout/list1"/>
    <dgm:cxn modelId="{C62DECFD-EF96-4D31-8691-32B39C17633C}" type="presParOf" srcId="{45212975-B4FD-40A2-A978-15852F19D70F}" destId="{5B5CCCE6-F0AA-4230-BD53-B013B7F6F52D}" srcOrd="4" destOrd="0" presId="urn:microsoft.com/office/officeart/2005/8/layout/list1"/>
    <dgm:cxn modelId="{C2204A2D-AFF4-4451-B6D4-D1A4AB415950}" type="presParOf" srcId="{5B5CCCE6-F0AA-4230-BD53-B013B7F6F52D}" destId="{75C6ADC1-40EF-4B1D-A071-7611A0F89B13}" srcOrd="0" destOrd="0" presId="urn:microsoft.com/office/officeart/2005/8/layout/list1"/>
    <dgm:cxn modelId="{C7F363E9-C749-4015-9F7D-0DBE4833CE73}" type="presParOf" srcId="{5B5CCCE6-F0AA-4230-BD53-B013B7F6F52D}" destId="{6E2D623A-D2C6-469E-ACEC-2CCFAF1E03F8}" srcOrd="1" destOrd="0" presId="urn:microsoft.com/office/officeart/2005/8/layout/list1"/>
    <dgm:cxn modelId="{F1B7E7CB-8850-4307-B2CB-1EB35BDE5DC9}" type="presParOf" srcId="{45212975-B4FD-40A2-A978-15852F19D70F}" destId="{220E77E6-901B-417B-9383-1C789361C633}" srcOrd="5" destOrd="0" presId="urn:microsoft.com/office/officeart/2005/8/layout/list1"/>
    <dgm:cxn modelId="{30104705-D4C9-44E9-9B86-675F7A601899}" type="presParOf" srcId="{45212975-B4FD-40A2-A978-15852F19D70F}" destId="{E84973E2-2D48-4DF9-8871-6E56C6D1F802}" srcOrd="6" destOrd="0" presId="urn:microsoft.com/office/officeart/2005/8/layout/list1"/>
    <dgm:cxn modelId="{54743ED9-B3AC-42AE-8DBD-B98ED629BB3C}" type="presParOf" srcId="{45212975-B4FD-40A2-A978-15852F19D70F}" destId="{700DA38B-3E83-460D-B471-AD173A446746}" srcOrd="7" destOrd="0" presId="urn:microsoft.com/office/officeart/2005/8/layout/list1"/>
    <dgm:cxn modelId="{CF46B7A5-729C-4D7C-9D1E-560350CA514E}" type="presParOf" srcId="{45212975-B4FD-40A2-A978-15852F19D70F}" destId="{6D5CE509-ABCF-4DBB-A18E-67A65AA49F71}" srcOrd="8" destOrd="0" presId="urn:microsoft.com/office/officeart/2005/8/layout/list1"/>
    <dgm:cxn modelId="{DE010DD5-CC11-44BA-BA12-FDC99C401526}" type="presParOf" srcId="{6D5CE509-ABCF-4DBB-A18E-67A65AA49F71}" destId="{DEEBE618-0C5A-45B8-A953-4F59CB41E287}" srcOrd="0" destOrd="0" presId="urn:microsoft.com/office/officeart/2005/8/layout/list1"/>
    <dgm:cxn modelId="{1CC1B6C8-DEF0-4A61-B201-BF4E60B060DD}" type="presParOf" srcId="{6D5CE509-ABCF-4DBB-A18E-67A65AA49F71}" destId="{462043BC-359C-4632-806D-72CB63872AFB}" srcOrd="1" destOrd="0" presId="urn:microsoft.com/office/officeart/2005/8/layout/list1"/>
    <dgm:cxn modelId="{BAE2E36A-0581-4738-922E-37711AA34DC7}" type="presParOf" srcId="{45212975-B4FD-40A2-A978-15852F19D70F}" destId="{91AD0DFE-8A5A-4C6A-984B-AC5EF3A426B4}" srcOrd="9" destOrd="0" presId="urn:microsoft.com/office/officeart/2005/8/layout/list1"/>
    <dgm:cxn modelId="{4F13C872-13D1-401C-848F-D77FD80E1178}" type="presParOf" srcId="{45212975-B4FD-40A2-A978-15852F19D70F}" destId="{A082DFFD-30F5-40AE-BEB5-E92B01154C67}" srcOrd="10" destOrd="0" presId="urn:microsoft.com/office/officeart/2005/8/layout/list1"/>
    <dgm:cxn modelId="{2784C172-F364-4C1C-BE85-B33976D0B760}" type="presParOf" srcId="{45212975-B4FD-40A2-A978-15852F19D70F}" destId="{11EE2373-9AC0-4969-8AC3-42C34265CA94}" srcOrd="11" destOrd="0" presId="urn:microsoft.com/office/officeart/2005/8/layout/list1"/>
    <dgm:cxn modelId="{79540524-0157-4BB4-ACDF-1F369E9C02E8}" type="presParOf" srcId="{45212975-B4FD-40A2-A978-15852F19D70F}" destId="{2961B55A-5969-426B-9E9F-93EC733FE6A2}" srcOrd="12" destOrd="0" presId="urn:microsoft.com/office/officeart/2005/8/layout/list1"/>
    <dgm:cxn modelId="{03368216-61C0-4A63-8B0A-A3F8495703F5}" type="presParOf" srcId="{2961B55A-5969-426B-9E9F-93EC733FE6A2}" destId="{457033E9-943D-4B69-B71B-A76E298ACB2B}" srcOrd="0" destOrd="0" presId="urn:microsoft.com/office/officeart/2005/8/layout/list1"/>
    <dgm:cxn modelId="{8E507A32-D782-4A57-8AE2-96A3A4C00CA9}" type="presParOf" srcId="{2961B55A-5969-426B-9E9F-93EC733FE6A2}" destId="{5250591A-AC5F-4D1B-AA35-5C15D191261A}" srcOrd="1" destOrd="0" presId="urn:microsoft.com/office/officeart/2005/8/layout/list1"/>
    <dgm:cxn modelId="{2DE0382F-834E-4340-B158-E01AD7CF3DF9}" type="presParOf" srcId="{45212975-B4FD-40A2-A978-15852F19D70F}" destId="{DBD75A85-8D20-414B-93FE-16BC92CFCA14}" srcOrd="13" destOrd="0" presId="urn:microsoft.com/office/officeart/2005/8/layout/list1"/>
    <dgm:cxn modelId="{E3401DA2-5B98-46FC-817B-0059C0F78532}" type="presParOf" srcId="{45212975-B4FD-40A2-A978-15852F19D70F}" destId="{DFD63F80-A3FC-46DE-ABFC-1C1818762433}" srcOrd="14" destOrd="0" presId="urn:microsoft.com/office/officeart/2005/8/layout/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0D8FE3-AAAA-49FA-B649-FBBDDBD34ABD}"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30135436-D05E-4150-92D4-ECF8C993C896}">
      <dgm:prSet phldrT="[Text]" custT="1"/>
      <dgm:spPr/>
      <dgm:t>
        <a:bodyPr/>
        <a:lstStyle/>
        <a:p>
          <a:r>
            <a:rPr lang="bn-IN" sz="2000" dirty="0">
              <a:latin typeface="NikoshBAN" panose="02000000000000000000" pitchFamily="2" charset="0"/>
              <a:cs typeface="NikoshBAN" panose="02000000000000000000" pitchFamily="2" charset="0"/>
            </a:rPr>
            <a:t>যৌক্তিক সংজ্ঞা কী ? </a:t>
          </a:r>
          <a:endParaRPr lang="en-US" sz="2000" dirty="0">
            <a:latin typeface="NikoshBAN" panose="02000000000000000000" pitchFamily="2" charset="0"/>
            <a:cs typeface="NikoshBAN" panose="02000000000000000000" pitchFamily="2" charset="0"/>
          </a:endParaRPr>
        </a:p>
      </dgm:t>
    </dgm:pt>
    <dgm:pt modelId="{A5832C24-EFEA-4370-88E7-4C59461AA3A0}" type="parTrans" cxnId="{432DAEB5-2F10-4567-8471-423A85E1AAF3}">
      <dgm:prSet/>
      <dgm:spPr/>
      <dgm:t>
        <a:bodyPr/>
        <a:lstStyle/>
        <a:p>
          <a:endParaRPr lang="en-US"/>
        </a:p>
      </dgm:t>
    </dgm:pt>
    <dgm:pt modelId="{294D3E07-7DC7-401C-BB0A-CE5E00BB29D4}" type="sibTrans" cxnId="{432DAEB5-2F10-4567-8471-423A85E1AAF3}">
      <dgm:prSet/>
      <dgm:spPr/>
      <dgm:t>
        <a:bodyPr/>
        <a:lstStyle/>
        <a:p>
          <a:endParaRPr lang="en-US"/>
        </a:p>
      </dgm:t>
    </dgm:pt>
    <dgm:pt modelId="{EE1688C6-5027-43E3-80E9-345E99D80897}">
      <dgm:prSet phldrT="[Text]" custT="1"/>
      <dgm:spPr/>
      <dgm:t>
        <a:bodyPr/>
        <a:lstStyle/>
        <a:p>
          <a:r>
            <a:rPr lang="bn-IN" sz="2000" dirty="0">
              <a:latin typeface="NikoshBAN" panose="02000000000000000000" pitchFamily="2" charset="0"/>
              <a:cs typeface="NikoshBAN" panose="02000000000000000000" pitchFamily="2" charset="0"/>
            </a:rPr>
            <a:t>যুক্তিবিদ্যায় যৌক্তিক সংজ্ঞা অপরিহার্য কেন ?</a:t>
          </a:r>
          <a:endParaRPr lang="en-US" sz="2000" dirty="0">
            <a:latin typeface="NikoshBAN" panose="02000000000000000000" pitchFamily="2" charset="0"/>
            <a:cs typeface="NikoshBAN" panose="02000000000000000000" pitchFamily="2" charset="0"/>
          </a:endParaRPr>
        </a:p>
      </dgm:t>
    </dgm:pt>
    <dgm:pt modelId="{C87BE5D4-C7E7-44B3-AA9E-5D3A4C36C011}" type="parTrans" cxnId="{306D733C-8C46-4023-828C-7CBB5F688DF3}">
      <dgm:prSet/>
      <dgm:spPr/>
      <dgm:t>
        <a:bodyPr/>
        <a:lstStyle/>
        <a:p>
          <a:endParaRPr lang="en-US"/>
        </a:p>
      </dgm:t>
    </dgm:pt>
    <dgm:pt modelId="{A4A15FBD-3A48-4E30-8A38-E70CFF0D71A9}" type="sibTrans" cxnId="{306D733C-8C46-4023-828C-7CBB5F688DF3}">
      <dgm:prSet/>
      <dgm:spPr/>
      <dgm:t>
        <a:bodyPr/>
        <a:lstStyle/>
        <a:p>
          <a:endParaRPr lang="en-US"/>
        </a:p>
      </dgm:t>
    </dgm:pt>
    <dgm:pt modelId="{7A722124-6657-4469-A7DE-7C3D4C67945B}">
      <dgm:prSet phldrT="[Text]" custT="1"/>
      <dgm:spPr/>
      <dgm:t>
        <a:bodyPr/>
        <a:lstStyle/>
        <a:p>
          <a:r>
            <a:rPr lang="bn-IN" sz="2000" dirty="0">
              <a:latin typeface="NikoshBAN" panose="02000000000000000000" pitchFamily="2" charset="0"/>
              <a:cs typeface="NikoshBAN" panose="02000000000000000000" pitchFamily="2" charset="0"/>
            </a:rPr>
            <a:t>উদ্দীপকে সূর্য সম্পর্কে কবীরের মন্তব্যে যে অনুপপত্তি ঘটেছে তা </a:t>
          </a:r>
        </a:p>
        <a:p>
          <a:r>
            <a:rPr lang="bn-IN" sz="2000" dirty="0">
              <a:latin typeface="NikoshBAN" panose="02000000000000000000" pitchFamily="2" charset="0"/>
              <a:cs typeface="NikoshBAN" panose="02000000000000000000" pitchFamily="2" charset="0"/>
            </a:rPr>
            <a:t>ব্যাখ্যা কর।</a:t>
          </a:r>
          <a:endParaRPr lang="en-US" sz="2000" dirty="0">
            <a:latin typeface="NikoshBAN" panose="02000000000000000000" pitchFamily="2" charset="0"/>
            <a:cs typeface="NikoshBAN" panose="02000000000000000000" pitchFamily="2" charset="0"/>
          </a:endParaRPr>
        </a:p>
      </dgm:t>
    </dgm:pt>
    <dgm:pt modelId="{55FC027E-9F25-4C98-85E3-1B6C73A55E8D}" type="parTrans" cxnId="{771FB224-C159-4D72-AE63-FA84462C1BB5}">
      <dgm:prSet/>
      <dgm:spPr/>
      <dgm:t>
        <a:bodyPr/>
        <a:lstStyle/>
        <a:p>
          <a:endParaRPr lang="en-US"/>
        </a:p>
      </dgm:t>
    </dgm:pt>
    <dgm:pt modelId="{29076700-6CAA-4587-B988-ECD0BB9FF9F1}" type="sibTrans" cxnId="{771FB224-C159-4D72-AE63-FA84462C1BB5}">
      <dgm:prSet/>
      <dgm:spPr/>
      <dgm:t>
        <a:bodyPr/>
        <a:lstStyle/>
        <a:p>
          <a:endParaRPr lang="en-US"/>
        </a:p>
      </dgm:t>
    </dgm:pt>
    <dgm:pt modelId="{8E4F4AA0-F1B1-435A-84E9-28EB7C97E4DE}">
      <dgm:prSet phldrT="[Text]" custT="1"/>
      <dgm:spPr/>
      <dgm:t>
        <a:bodyPr/>
        <a:lstStyle/>
        <a:p>
          <a:r>
            <a:rPr lang="bn-IN" sz="2000" dirty="0">
              <a:latin typeface="NikoshBAN" panose="02000000000000000000" pitchFamily="2" charset="0"/>
              <a:cs typeface="NikoshBAN" panose="02000000000000000000" pitchFamily="2" charset="0"/>
            </a:rPr>
            <a:t>উদ্দীপকে রুবেল সূর্যের যে সংজ্ঞা প্রদান করেছে তার যৌক্তিকতা বিশ্লেষণ কর। </a:t>
          </a:r>
          <a:endParaRPr lang="en-US" sz="2000" dirty="0">
            <a:latin typeface="NikoshBAN" panose="02000000000000000000" pitchFamily="2" charset="0"/>
            <a:cs typeface="NikoshBAN" panose="02000000000000000000" pitchFamily="2" charset="0"/>
          </a:endParaRPr>
        </a:p>
      </dgm:t>
    </dgm:pt>
    <dgm:pt modelId="{3D56575A-5289-4E7B-AD42-C68BD330A742}" type="parTrans" cxnId="{0CEA9C2A-E407-4740-A2B4-3076B6220750}">
      <dgm:prSet/>
      <dgm:spPr/>
      <dgm:t>
        <a:bodyPr/>
        <a:lstStyle/>
        <a:p>
          <a:endParaRPr lang="en-US"/>
        </a:p>
      </dgm:t>
    </dgm:pt>
    <dgm:pt modelId="{AC1F9C51-4F96-4BBA-BB1B-9B0909AD74DB}" type="sibTrans" cxnId="{0CEA9C2A-E407-4740-A2B4-3076B6220750}">
      <dgm:prSet/>
      <dgm:spPr/>
      <dgm:t>
        <a:bodyPr/>
        <a:lstStyle/>
        <a:p>
          <a:endParaRPr lang="en-US"/>
        </a:p>
      </dgm:t>
    </dgm:pt>
    <dgm:pt modelId="{EF4B53A7-DD7B-4307-84CD-F00934D9F13A}" type="pres">
      <dgm:prSet presAssocID="{8E0D8FE3-AAAA-49FA-B649-FBBDDBD34ABD}" presName="linear" presStyleCnt="0">
        <dgm:presLayoutVars>
          <dgm:dir/>
          <dgm:animLvl val="lvl"/>
          <dgm:resizeHandles val="exact"/>
        </dgm:presLayoutVars>
      </dgm:prSet>
      <dgm:spPr/>
    </dgm:pt>
    <dgm:pt modelId="{31D80BAA-B42A-49A2-B5E9-97F1FBB2D47E}" type="pres">
      <dgm:prSet presAssocID="{30135436-D05E-4150-92D4-ECF8C993C896}" presName="parentLin" presStyleCnt="0"/>
      <dgm:spPr/>
    </dgm:pt>
    <dgm:pt modelId="{C989E142-13FE-4297-B91C-E6453027FD9A}" type="pres">
      <dgm:prSet presAssocID="{30135436-D05E-4150-92D4-ECF8C993C896}" presName="parentLeftMargin" presStyleLbl="node1" presStyleIdx="0" presStyleCnt="4"/>
      <dgm:spPr/>
    </dgm:pt>
    <dgm:pt modelId="{317976F4-F44D-4BEF-829A-CA6F7FE79498}" type="pres">
      <dgm:prSet presAssocID="{30135436-D05E-4150-92D4-ECF8C993C896}" presName="parentText" presStyleLbl="node1" presStyleIdx="0" presStyleCnt="4">
        <dgm:presLayoutVars>
          <dgm:chMax val="0"/>
          <dgm:bulletEnabled val="1"/>
        </dgm:presLayoutVars>
      </dgm:prSet>
      <dgm:spPr/>
    </dgm:pt>
    <dgm:pt modelId="{794CA92D-A8D1-45AC-9702-185ABA2547D7}" type="pres">
      <dgm:prSet presAssocID="{30135436-D05E-4150-92D4-ECF8C993C896}" presName="negativeSpace" presStyleCnt="0"/>
      <dgm:spPr/>
    </dgm:pt>
    <dgm:pt modelId="{74484A64-6372-4A96-B429-AAA69CD731A7}" type="pres">
      <dgm:prSet presAssocID="{30135436-D05E-4150-92D4-ECF8C993C896}" presName="childText" presStyleLbl="conFgAcc1" presStyleIdx="0" presStyleCnt="4">
        <dgm:presLayoutVars>
          <dgm:bulletEnabled val="1"/>
        </dgm:presLayoutVars>
      </dgm:prSet>
      <dgm:spPr/>
    </dgm:pt>
    <dgm:pt modelId="{66973E05-E197-4FF4-B78B-E4D7164271C7}" type="pres">
      <dgm:prSet presAssocID="{294D3E07-7DC7-401C-BB0A-CE5E00BB29D4}" presName="spaceBetweenRectangles" presStyleCnt="0"/>
      <dgm:spPr/>
    </dgm:pt>
    <dgm:pt modelId="{31D67CA7-F2AF-4303-A992-C407A2F5BAA3}" type="pres">
      <dgm:prSet presAssocID="{EE1688C6-5027-43E3-80E9-345E99D80897}" presName="parentLin" presStyleCnt="0"/>
      <dgm:spPr/>
    </dgm:pt>
    <dgm:pt modelId="{5774CB14-3AA4-4316-BFF6-B021C5A13502}" type="pres">
      <dgm:prSet presAssocID="{EE1688C6-5027-43E3-80E9-345E99D80897}" presName="parentLeftMargin" presStyleLbl="node1" presStyleIdx="0" presStyleCnt="4"/>
      <dgm:spPr/>
    </dgm:pt>
    <dgm:pt modelId="{F6071077-75C9-410E-BB0B-D2C23DC5BC36}" type="pres">
      <dgm:prSet presAssocID="{EE1688C6-5027-43E3-80E9-345E99D80897}" presName="parentText" presStyleLbl="node1" presStyleIdx="1" presStyleCnt="4">
        <dgm:presLayoutVars>
          <dgm:chMax val="0"/>
          <dgm:bulletEnabled val="1"/>
        </dgm:presLayoutVars>
      </dgm:prSet>
      <dgm:spPr/>
    </dgm:pt>
    <dgm:pt modelId="{205E3D2D-955C-45A5-BCBD-F470EA7ED158}" type="pres">
      <dgm:prSet presAssocID="{EE1688C6-5027-43E3-80E9-345E99D80897}" presName="negativeSpace" presStyleCnt="0"/>
      <dgm:spPr/>
    </dgm:pt>
    <dgm:pt modelId="{6524A26D-7AF9-4BBA-918E-746C5AC55787}" type="pres">
      <dgm:prSet presAssocID="{EE1688C6-5027-43E3-80E9-345E99D80897}" presName="childText" presStyleLbl="conFgAcc1" presStyleIdx="1" presStyleCnt="4">
        <dgm:presLayoutVars>
          <dgm:bulletEnabled val="1"/>
        </dgm:presLayoutVars>
      </dgm:prSet>
      <dgm:spPr/>
    </dgm:pt>
    <dgm:pt modelId="{CD2CC054-637F-4547-930C-FF32AFD7AACE}" type="pres">
      <dgm:prSet presAssocID="{A4A15FBD-3A48-4E30-8A38-E70CFF0D71A9}" presName="spaceBetweenRectangles" presStyleCnt="0"/>
      <dgm:spPr/>
    </dgm:pt>
    <dgm:pt modelId="{D687A908-60A6-4609-8A4D-460C00EA3B79}" type="pres">
      <dgm:prSet presAssocID="{7A722124-6657-4469-A7DE-7C3D4C67945B}" presName="parentLin" presStyleCnt="0"/>
      <dgm:spPr/>
    </dgm:pt>
    <dgm:pt modelId="{24C7C2FE-6359-4A50-BB66-E4FA034EC0D4}" type="pres">
      <dgm:prSet presAssocID="{7A722124-6657-4469-A7DE-7C3D4C67945B}" presName="parentLeftMargin" presStyleLbl="node1" presStyleIdx="1" presStyleCnt="4"/>
      <dgm:spPr/>
    </dgm:pt>
    <dgm:pt modelId="{6252774B-5FFD-4E1B-AA1E-EC29FF22335D}" type="pres">
      <dgm:prSet presAssocID="{7A722124-6657-4469-A7DE-7C3D4C67945B}" presName="parentText" presStyleLbl="node1" presStyleIdx="2" presStyleCnt="4">
        <dgm:presLayoutVars>
          <dgm:chMax val="0"/>
          <dgm:bulletEnabled val="1"/>
        </dgm:presLayoutVars>
      </dgm:prSet>
      <dgm:spPr/>
    </dgm:pt>
    <dgm:pt modelId="{AD30ACD6-373D-41DB-9CA8-D5CEC1C346FE}" type="pres">
      <dgm:prSet presAssocID="{7A722124-6657-4469-A7DE-7C3D4C67945B}" presName="negativeSpace" presStyleCnt="0"/>
      <dgm:spPr/>
    </dgm:pt>
    <dgm:pt modelId="{87A833B3-8CD7-49C8-ACB4-BF99D479AD7B}" type="pres">
      <dgm:prSet presAssocID="{7A722124-6657-4469-A7DE-7C3D4C67945B}" presName="childText" presStyleLbl="conFgAcc1" presStyleIdx="2" presStyleCnt="4">
        <dgm:presLayoutVars>
          <dgm:bulletEnabled val="1"/>
        </dgm:presLayoutVars>
      </dgm:prSet>
      <dgm:spPr/>
    </dgm:pt>
    <dgm:pt modelId="{347DF16D-FD27-4B5F-9C5C-CDAB5872EC0C}" type="pres">
      <dgm:prSet presAssocID="{29076700-6CAA-4587-B988-ECD0BB9FF9F1}" presName="spaceBetweenRectangles" presStyleCnt="0"/>
      <dgm:spPr/>
    </dgm:pt>
    <dgm:pt modelId="{BA0A1CCF-1291-4CE2-B168-F8E2E518DB52}" type="pres">
      <dgm:prSet presAssocID="{8E4F4AA0-F1B1-435A-84E9-28EB7C97E4DE}" presName="parentLin" presStyleCnt="0"/>
      <dgm:spPr/>
    </dgm:pt>
    <dgm:pt modelId="{5CEFDACE-14C3-40B4-9FD7-847B0A5655F0}" type="pres">
      <dgm:prSet presAssocID="{8E4F4AA0-F1B1-435A-84E9-28EB7C97E4DE}" presName="parentLeftMargin" presStyleLbl="node1" presStyleIdx="2" presStyleCnt="4"/>
      <dgm:spPr/>
    </dgm:pt>
    <dgm:pt modelId="{1A9269EB-4441-485E-B1AB-7EDBCA9B8555}" type="pres">
      <dgm:prSet presAssocID="{8E4F4AA0-F1B1-435A-84E9-28EB7C97E4DE}" presName="parentText" presStyleLbl="node1" presStyleIdx="3" presStyleCnt="4">
        <dgm:presLayoutVars>
          <dgm:chMax val="0"/>
          <dgm:bulletEnabled val="1"/>
        </dgm:presLayoutVars>
      </dgm:prSet>
      <dgm:spPr/>
    </dgm:pt>
    <dgm:pt modelId="{ED49389B-2C48-4D25-B2FD-192F6CFA3868}" type="pres">
      <dgm:prSet presAssocID="{8E4F4AA0-F1B1-435A-84E9-28EB7C97E4DE}" presName="negativeSpace" presStyleCnt="0"/>
      <dgm:spPr/>
    </dgm:pt>
    <dgm:pt modelId="{9107FDC0-2A5D-45A6-9A18-6CC6299EDD30}" type="pres">
      <dgm:prSet presAssocID="{8E4F4AA0-F1B1-435A-84E9-28EB7C97E4DE}" presName="childText" presStyleLbl="conFgAcc1" presStyleIdx="3" presStyleCnt="4">
        <dgm:presLayoutVars>
          <dgm:bulletEnabled val="1"/>
        </dgm:presLayoutVars>
      </dgm:prSet>
      <dgm:spPr/>
    </dgm:pt>
  </dgm:ptLst>
  <dgm:cxnLst>
    <dgm:cxn modelId="{76E7761F-7AEC-4D8D-8A18-F37AB09ABBE4}" type="presOf" srcId="{EE1688C6-5027-43E3-80E9-345E99D80897}" destId="{5774CB14-3AA4-4316-BFF6-B021C5A13502}" srcOrd="0" destOrd="0" presId="urn:microsoft.com/office/officeart/2005/8/layout/list1"/>
    <dgm:cxn modelId="{771FB224-C159-4D72-AE63-FA84462C1BB5}" srcId="{8E0D8FE3-AAAA-49FA-B649-FBBDDBD34ABD}" destId="{7A722124-6657-4469-A7DE-7C3D4C67945B}" srcOrd="2" destOrd="0" parTransId="{55FC027E-9F25-4C98-85E3-1B6C73A55E8D}" sibTransId="{29076700-6CAA-4587-B988-ECD0BB9FF9F1}"/>
    <dgm:cxn modelId="{0CEA9C2A-E407-4740-A2B4-3076B6220750}" srcId="{8E0D8FE3-AAAA-49FA-B649-FBBDDBD34ABD}" destId="{8E4F4AA0-F1B1-435A-84E9-28EB7C97E4DE}" srcOrd="3" destOrd="0" parTransId="{3D56575A-5289-4E7B-AD42-C68BD330A742}" sibTransId="{AC1F9C51-4F96-4BBA-BB1B-9B0909AD74DB}"/>
    <dgm:cxn modelId="{306D733C-8C46-4023-828C-7CBB5F688DF3}" srcId="{8E0D8FE3-AAAA-49FA-B649-FBBDDBD34ABD}" destId="{EE1688C6-5027-43E3-80E9-345E99D80897}" srcOrd="1" destOrd="0" parTransId="{C87BE5D4-C7E7-44B3-AA9E-5D3A4C36C011}" sibTransId="{A4A15FBD-3A48-4E30-8A38-E70CFF0D71A9}"/>
    <dgm:cxn modelId="{EAE3DF49-1551-45C6-B572-BA3EF5BF34E3}" type="presOf" srcId="{7A722124-6657-4469-A7DE-7C3D4C67945B}" destId="{6252774B-5FFD-4E1B-AA1E-EC29FF22335D}" srcOrd="1" destOrd="0" presId="urn:microsoft.com/office/officeart/2005/8/layout/list1"/>
    <dgm:cxn modelId="{B59D706C-19EB-47B1-BD95-EBC9076EEA58}" type="presOf" srcId="{EE1688C6-5027-43E3-80E9-345E99D80897}" destId="{F6071077-75C9-410E-BB0B-D2C23DC5BC36}" srcOrd="1" destOrd="0" presId="urn:microsoft.com/office/officeart/2005/8/layout/list1"/>
    <dgm:cxn modelId="{8E1B8D87-7EC0-4E02-AD3D-601C14936136}" type="presOf" srcId="{8E0D8FE3-AAAA-49FA-B649-FBBDDBD34ABD}" destId="{EF4B53A7-DD7B-4307-84CD-F00934D9F13A}" srcOrd="0" destOrd="0" presId="urn:microsoft.com/office/officeart/2005/8/layout/list1"/>
    <dgm:cxn modelId="{80469791-4426-49BF-AA85-8961AC87B9B5}" type="presOf" srcId="{8E4F4AA0-F1B1-435A-84E9-28EB7C97E4DE}" destId="{1A9269EB-4441-485E-B1AB-7EDBCA9B8555}" srcOrd="1" destOrd="0" presId="urn:microsoft.com/office/officeart/2005/8/layout/list1"/>
    <dgm:cxn modelId="{14CE0D9B-7A4F-4211-BCD1-4F2C33FE7926}" type="presOf" srcId="{7A722124-6657-4469-A7DE-7C3D4C67945B}" destId="{24C7C2FE-6359-4A50-BB66-E4FA034EC0D4}" srcOrd="0" destOrd="0" presId="urn:microsoft.com/office/officeart/2005/8/layout/list1"/>
    <dgm:cxn modelId="{432DAEB5-2F10-4567-8471-423A85E1AAF3}" srcId="{8E0D8FE3-AAAA-49FA-B649-FBBDDBD34ABD}" destId="{30135436-D05E-4150-92D4-ECF8C993C896}" srcOrd="0" destOrd="0" parTransId="{A5832C24-EFEA-4370-88E7-4C59461AA3A0}" sibTransId="{294D3E07-7DC7-401C-BB0A-CE5E00BB29D4}"/>
    <dgm:cxn modelId="{8E18EED7-F022-4CDB-8364-71973145AD6A}" type="presOf" srcId="{30135436-D05E-4150-92D4-ECF8C993C896}" destId="{317976F4-F44D-4BEF-829A-CA6F7FE79498}" srcOrd="1" destOrd="0" presId="urn:microsoft.com/office/officeart/2005/8/layout/list1"/>
    <dgm:cxn modelId="{EE2B17EB-8CB2-464A-89CF-429B61F2C471}" type="presOf" srcId="{30135436-D05E-4150-92D4-ECF8C993C896}" destId="{C989E142-13FE-4297-B91C-E6453027FD9A}" srcOrd="0" destOrd="0" presId="urn:microsoft.com/office/officeart/2005/8/layout/list1"/>
    <dgm:cxn modelId="{0A2F57F5-ABC1-43EC-96CF-72844B52CFAB}" type="presOf" srcId="{8E4F4AA0-F1B1-435A-84E9-28EB7C97E4DE}" destId="{5CEFDACE-14C3-40B4-9FD7-847B0A5655F0}" srcOrd="0" destOrd="0" presId="urn:microsoft.com/office/officeart/2005/8/layout/list1"/>
    <dgm:cxn modelId="{11E84504-D6CD-42F6-9606-CC67BEA963DE}" type="presParOf" srcId="{EF4B53A7-DD7B-4307-84CD-F00934D9F13A}" destId="{31D80BAA-B42A-49A2-B5E9-97F1FBB2D47E}" srcOrd="0" destOrd="0" presId="urn:microsoft.com/office/officeart/2005/8/layout/list1"/>
    <dgm:cxn modelId="{27DA2D2E-2B96-492A-BAA1-B05CD6666993}" type="presParOf" srcId="{31D80BAA-B42A-49A2-B5E9-97F1FBB2D47E}" destId="{C989E142-13FE-4297-B91C-E6453027FD9A}" srcOrd="0" destOrd="0" presId="urn:microsoft.com/office/officeart/2005/8/layout/list1"/>
    <dgm:cxn modelId="{EBFCD430-75D2-4DC3-9650-66B6E4EC6EEE}" type="presParOf" srcId="{31D80BAA-B42A-49A2-B5E9-97F1FBB2D47E}" destId="{317976F4-F44D-4BEF-829A-CA6F7FE79498}" srcOrd="1" destOrd="0" presId="urn:microsoft.com/office/officeart/2005/8/layout/list1"/>
    <dgm:cxn modelId="{A69E261F-0F75-41FF-8DC6-A8DDB46D1CFA}" type="presParOf" srcId="{EF4B53A7-DD7B-4307-84CD-F00934D9F13A}" destId="{794CA92D-A8D1-45AC-9702-185ABA2547D7}" srcOrd="1" destOrd="0" presId="urn:microsoft.com/office/officeart/2005/8/layout/list1"/>
    <dgm:cxn modelId="{CB371065-F2DA-4319-A0E3-389D2504430F}" type="presParOf" srcId="{EF4B53A7-DD7B-4307-84CD-F00934D9F13A}" destId="{74484A64-6372-4A96-B429-AAA69CD731A7}" srcOrd="2" destOrd="0" presId="urn:microsoft.com/office/officeart/2005/8/layout/list1"/>
    <dgm:cxn modelId="{09E7B8A3-AB63-4016-85B7-CE7B0B0A02E6}" type="presParOf" srcId="{EF4B53A7-DD7B-4307-84CD-F00934D9F13A}" destId="{66973E05-E197-4FF4-B78B-E4D7164271C7}" srcOrd="3" destOrd="0" presId="urn:microsoft.com/office/officeart/2005/8/layout/list1"/>
    <dgm:cxn modelId="{3CE71F61-1622-48C8-B368-F1B735C9F355}" type="presParOf" srcId="{EF4B53A7-DD7B-4307-84CD-F00934D9F13A}" destId="{31D67CA7-F2AF-4303-A992-C407A2F5BAA3}" srcOrd="4" destOrd="0" presId="urn:microsoft.com/office/officeart/2005/8/layout/list1"/>
    <dgm:cxn modelId="{A7C21BE5-EE58-4C64-8D50-F123357EF508}" type="presParOf" srcId="{31D67CA7-F2AF-4303-A992-C407A2F5BAA3}" destId="{5774CB14-3AA4-4316-BFF6-B021C5A13502}" srcOrd="0" destOrd="0" presId="urn:microsoft.com/office/officeart/2005/8/layout/list1"/>
    <dgm:cxn modelId="{BD74EE01-8339-49C5-B988-9E74807120D1}" type="presParOf" srcId="{31D67CA7-F2AF-4303-A992-C407A2F5BAA3}" destId="{F6071077-75C9-410E-BB0B-D2C23DC5BC36}" srcOrd="1" destOrd="0" presId="urn:microsoft.com/office/officeart/2005/8/layout/list1"/>
    <dgm:cxn modelId="{938B96B7-8761-49C7-8110-FB96D1C883BA}" type="presParOf" srcId="{EF4B53A7-DD7B-4307-84CD-F00934D9F13A}" destId="{205E3D2D-955C-45A5-BCBD-F470EA7ED158}" srcOrd="5" destOrd="0" presId="urn:microsoft.com/office/officeart/2005/8/layout/list1"/>
    <dgm:cxn modelId="{ED7AF885-DD86-44B8-A47D-CF34255211D7}" type="presParOf" srcId="{EF4B53A7-DD7B-4307-84CD-F00934D9F13A}" destId="{6524A26D-7AF9-4BBA-918E-746C5AC55787}" srcOrd="6" destOrd="0" presId="urn:microsoft.com/office/officeart/2005/8/layout/list1"/>
    <dgm:cxn modelId="{EC9E53A7-44CB-477B-9B2C-DAD064AE4FD0}" type="presParOf" srcId="{EF4B53A7-DD7B-4307-84CD-F00934D9F13A}" destId="{CD2CC054-637F-4547-930C-FF32AFD7AACE}" srcOrd="7" destOrd="0" presId="urn:microsoft.com/office/officeart/2005/8/layout/list1"/>
    <dgm:cxn modelId="{A6704ED6-63F5-474D-BA35-5AE2491882C7}" type="presParOf" srcId="{EF4B53A7-DD7B-4307-84CD-F00934D9F13A}" destId="{D687A908-60A6-4609-8A4D-460C00EA3B79}" srcOrd="8" destOrd="0" presId="urn:microsoft.com/office/officeart/2005/8/layout/list1"/>
    <dgm:cxn modelId="{3A3CADE6-AE50-44EB-A5B7-08BB9CA32931}" type="presParOf" srcId="{D687A908-60A6-4609-8A4D-460C00EA3B79}" destId="{24C7C2FE-6359-4A50-BB66-E4FA034EC0D4}" srcOrd="0" destOrd="0" presId="urn:microsoft.com/office/officeart/2005/8/layout/list1"/>
    <dgm:cxn modelId="{AAE7860E-DDB9-4983-B78D-DA5483A11B8A}" type="presParOf" srcId="{D687A908-60A6-4609-8A4D-460C00EA3B79}" destId="{6252774B-5FFD-4E1B-AA1E-EC29FF22335D}" srcOrd="1" destOrd="0" presId="urn:microsoft.com/office/officeart/2005/8/layout/list1"/>
    <dgm:cxn modelId="{EF250602-5F2F-4949-AA86-171EE51D42A3}" type="presParOf" srcId="{EF4B53A7-DD7B-4307-84CD-F00934D9F13A}" destId="{AD30ACD6-373D-41DB-9CA8-D5CEC1C346FE}" srcOrd="9" destOrd="0" presId="urn:microsoft.com/office/officeart/2005/8/layout/list1"/>
    <dgm:cxn modelId="{CEE42B88-E8F3-421E-9C2A-910B181F257A}" type="presParOf" srcId="{EF4B53A7-DD7B-4307-84CD-F00934D9F13A}" destId="{87A833B3-8CD7-49C8-ACB4-BF99D479AD7B}" srcOrd="10" destOrd="0" presId="urn:microsoft.com/office/officeart/2005/8/layout/list1"/>
    <dgm:cxn modelId="{844EAA43-472C-4AE6-A5F8-91C2E1BA3005}" type="presParOf" srcId="{EF4B53A7-DD7B-4307-84CD-F00934D9F13A}" destId="{347DF16D-FD27-4B5F-9C5C-CDAB5872EC0C}" srcOrd="11" destOrd="0" presId="urn:microsoft.com/office/officeart/2005/8/layout/list1"/>
    <dgm:cxn modelId="{6CF8B93B-68E9-4ECB-A2F2-226419BBD22C}" type="presParOf" srcId="{EF4B53A7-DD7B-4307-84CD-F00934D9F13A}" destId="{BA0A1CCF-1291-4CE2-B168-F8E2E518DB52}" srcOrd="12" destOrd="0" presId="urn:microsoft.com/office/officeart/2005/8/layout/list1"/>
    <dgm:cxn modelId="{5E66828C-100D-4B14-B1F1-D55917B3F77C}" type="presParOf" srcId="{BA0A1CCF-1291-4CE2-B168-F8E2E518DB52}" destId="{5CEFDACE-14C3-40B4-9FD7-847B0A5655F0}" srcOrd="0" destOrd="0" presId="urn:microsoft.com/office/officeart/2005/8/layout/list1"/>
    <dgm:cxn modelId="{88F538DA-54C9-4B9F-9240-76F3A5AD9385}" type="presParOf" srcId="{BA0A1CCF-1291-4CE2-B168-F8E2E518DB52}" destId="{1A9269EB-4441-485E-B1AB-7EDBCA9B8555}" srcOrd="1" destOrd="0" presId="urn:microsoft.com/office/officeart/2005/8/layout/list1"/>
    <dgm:cxn modelId="{E762B315-955A-4D60-9777-6E553BB7FD6F}" type="presParOf" srcId="{EF4B53A7-DD7B-4307-84CD-F00934D9F13A}" destId="{ED49389B-2C48-4D25-B2FD-192F6CFA3868}" srcOrd="13" destOrd="0" presId="urn:microsoft.com/office/officeart/2005/8/layout/list1"/>
    <dgm:cxn modelId="{2FEB73CA-3AC0-4EA4-926A-CFA8B55B7B6B}" type="presParOf" srcId="{EF4B53A7-DD7B-4307-84CD-F00934D9F13A}" destId="{9107FDC0-2A5D-45A6-9A18-6CC6299EDD3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72457A-286F-4C7C-9EEF-1DE75AE5E665}"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9B85CBB8-1C7F-4E8D-8884-7B5E66C4AB62}">
      <dgm:prSet phldrT="[Text]" custT="1"/>
      <dgm:spPr/>
      <dgm:t>
        <a:bodyPr/>
        <a:lstStyle/>
        <a:p>
          <a:r>
            <a:rPr lang="bn-IN" sz="3200" dirty="0">
              <a:latin typeface="NikoshBAN" panose="02000000000000000000" pitchFamily="2" charset="0"/>
              <a:cs typeface="NikoshBAN" panose="02000000000000000000" pitchFamily="2" charset="0"/>
            </a:rPr>
            <a:t>রজনী হয় যামিনী। </a:t>
          </a:r>
          <a:endParaRPr lang="en-US" sz="3200" dirty="0">
            <a:latin typeface="NikoshBAN" panose="02000000000000000000" pitchFamily="2" charset="0"/>
            <a:cs typeface="NikoshBAN" panose="02000000000000000000" pitchFamily="2" charset="0"/>
          </a:endParaRPr>
        </a:p>
      </dgm:t>
    </dgm:pt>
    <dgm:pt modelId="{C41B405B-AD87-4B07-A31D-68B82CAFB8B8}" type="parTrans" cxnId="{E0DA1378-8A54-47A1-B583-376B0E554534}">
      <dgm:prSet/>
      <dgm:spPr/>
      <dgm:t>
        <a:bodyPr/>
        <a:lstStyle/>
        <a:p>
          <a:endParaRPr lang="en-US"/>
        </a:p>
      </dgm:t>
    </dgm:pt>
    <dgm:pt modelId="{B73FE0EE-474E-454A-8D6F-E89A2CD86E5A}" type="sibTrans" cxnId="{E0DA1378-8A54-47A1-B583-376B0E554534}">
      <dgm:prSet/>
      <dgm:spPr/>
      <dgm:t>
        <a:bodyPr/>
        <a:lstStyle/>
        <a:p>
          <a:endParaRPr lang="en-US"/>
        </a:p>
      </dgm:t>
    </dgm:pt>
    <dgm:pt modelId="{7D8E81A6-4E2B-4B1A-9034-22B159DA8772}">
      <dgm:prSet phldrT="[Text]" custT="1"/>
      <dgm:spPr/>
      <dgm:t>
        <a:bodyPr/>
        <a:lstStyle/>
        <a:p>
          <a:r>
            <a:rPr lang="bn-IN" sz="3200" dirty="0">
              <a:latin typeface="NikoshBAN" panose="02000000000000000000" pitchFamily="2" charset="0"/>
              <a:cs typeface="NikoshBAN" panose="02000000000000000000" pitchFamily="2" charset="0"/>
            </a:rPr>
            <a:t>পুরুষ নয় নারী। </a:t>
          </a:r>
          <a:endParaRPr lang="en-US" sz="3200" dirty="0">
            <a:latin typeface="NikoshBAN" panose="02000000000000000000" pitchFamily="2" charset="0"/>
            <a:cs typeface="NikoshBAN" panose="02000000000000000000" pitchFamily="2" charset="0"/>
          </a:endParaRPr>
        </a:p>
      </dgm:t>
    </dgm:pt>
    <dgm:pt modelId="{BC329FB9-9AFA-4A84-90A0-3C54F2E6351A}" type="parTrans" cxnId="{05CADB56-9828-4A48-BA8B-BA9E237523BF}">
      <dgm:prSet/>
      <dgm:spPr/>
      <dgm:t>
        <a:bodyPr/>
        <a:lstStyle/>
        <a:p>
          <a:endParaRPr lang="en-US"/>
        </a:p>
      </dgm:t>
    </dgm:pt>
    <dgm:pt modelId="{34F8285E-C2CE-454D-B5B0-CDD10D651152}" type="sibTrans" cxnId="{05CADB56-9828-4A48-BA8B-BA9E237523BF}">
      <dgm:prSet/>
      <dgm:spPr/>
      <dgm:t>
        <a:bodyPr/>
        <a:lstStyle/>
        <a:p>
          <a:endParaRPr lang="en-US"/>
        </a:p>
      </dgm:t>
    </dgm:pt>
    <dgm:pt modelId="{2E0C8A65-4407-4EEF-9A63-7938DFBB318F}">
      <dgm:prSet phldrT="[Text]" custT="1"/>
      <dgm:spPr/>
      <dgm:t>
        <a:bodyPr/>
        <a:lstStyle/>
        <a:p>
          <a:r>
            <a:rPr lang="bn-IN" sz="3200" dirty="0">
              <a:latin typeface="NikoshBAN" panose="02000000000000000000" pitchFamily="2" charset="0"/>
              <a:cs typeface="NikoshBAN" panose="02000000000000000000" pitchFamily="2" charset="0"/>
            </a:rPr>
            <a:t>জীবন হল বেদনা। </a:t>
          </a:r>
          <a:endParaRPr lang="en-US" sz="3200" dirty="0">
            <a:latin typeface="NikoshBAN" panose="02000000000000000000" pitchFamily="2" charset="0"/>
            <a:cs typeface="NikoshBAN" panose="02000000000000000000" pitchFamily="2" charset="0"/>
          </a:endParaRPr>
        </a:p>
      </dgm:t>
    </dgm:pt>
    <dgm:pt modelId="{7C9E58CE-1283-44E5-95BA-C6DC2286201D}" type="parTrans" cxnId="{47CC252D-3FFA-4890-A2A5-CF43A7D8A546}">
      <dgm:prSet/>
      <dgm:spPr/>
      <dgm:t>
        <a:bodyPr/>
        <a:lstStyle/>
        <a:p>
          <a:endParaRPr lang="en-US"/>
        </a:p>
      </dgm:t>
    </dgm:pt>
    <dgm:pt modelId="{6B5683DA-E60B-4B61-BA21-0803C0E06660}" type="sibTrans" cxnId="{47CC252D-3FFA-4890-A2A5-CF43A7D8A546}">
      <dgm:prSet/>
      <dgm:spPr/>
      <dgm:t>
        <a:bodyPr/>
        <a:lstStyle/>
        <a:p>
          <a:endParaRPr lang="en-US"/>
        </a:p>
      </dgm:t>
    </dgm:pt>
    <dgm:pt modelId="{83E9DF7A-45DB-43AD-946B-046B9550FD6A}" type="pres">
      <dgm:prSet presAssocID="{9472457A-286F-4C7C-9EEF-1DE75AE5E665}" presName="linear" presStyleCnt="0">
        <dgm:presLayoutVars>
          <dgm:dir/>
          <dgm:animLvl val="lvl"/>
          <dgm:resizeHandles val="exact"/>
        </dgm:presLayoutVars>
      </dgm:prSet>
      <dgm:spPr/>
    </dgm:pt>
    <dgm:pt modelId="{E39311AB-4385-4AEC-9F4A-927392EA2423}" type="pres">
      <dgm:prSet presAssocID="{9B85CBB8-1C7F-4E8D-8884-7B5E66C4AB62}" presName="parentLin" presStyleCnt="0"/>
      <dgm:spPr/>
    </dgm:pt>
    <dgm:pt modelId="{DD687492-9EFD-41FC-8E7D-88707548750E}" type="pres">
      <dgm:prSet presAssocID="{9B85CBB8-1C7F-4E8D-8884-7B5E66C4AB62}" presName="parentLeftMargin" presStyleLbl="node1" presStyleIdx="0" presStyleCnt="3"/>
      <dgm:spPr/>
    </dgm:pt>
    <dgm:pt modelId="{59B2512E-CCB8-4B0A-93F8-40DBC4417018}" type="pres">
      <dgm:prSet presAssocID="{9B85CBB8-1C7F-4E8D-8884-7B5E66C4AB62}" presName="parentText" presStyleLbl="node1" presStyleIdx="0" presStyleCnt="3">
        <dgm:presLayoutVars>
          <dgm:chMax val="0"/>
          <dgm:bulletEnabled val="1"/>
        </dgm:presLayoutVars>
      </dgm:prSet>
      <dgm:spPr/>
    </dgm:pt>
    <dgm:pt modelId="{69EE71D5-CAD5-4E35-ABFE-0CBB58E020BC}" type="pres">
      <dgm:prSet presAssocID="{9B85CBB8-1C7F-4E8D-8884-7B5E66C4AB62}" presName="negativeSpace" presStyleCnt="0"/>
      <dgm:spPr/>
    </dgm:pt>
    <dgm:pt modelId="{DE6C2F7A-C61C-4B70-B3B8-3FD963C16459}" type="pres">
      <dgm:prSet presAssocID="{9B85CBB8-1C7F-4E8D-8884-7B5E66C4AB62}" presName="childText" presStyleLbl="conFgAcc1" presStyleIdx="0" presStyleCnt="3">
        <dgm:presLayoutVars>
          <dgm:bulletEnabled val="1"/>
        </dgm:presLayoutVars>
      </dgm:prSet>
      <dgm:spPr/>
    </dgm:pt>
    <dgm:pt modelId="{5D8ECAEC-BFA6-4819-8BF1-66EB433E22A4}" type="pres">
      <dgm:prSet presAssocID="{B73FE0EE-474E-454A-8D6F-E89A2CD86E5A}" presName="spaceBetweenRectangles" presStyleCnt="0"/>
      <dgm:spPr/>
    </dgm:pt>
    <dgm:pt modelId="{AEE98433-4CBA-4218-8713-32BF184A6D33}" type="pres">
      <dgm:prSet presAssocID="{7D8E81A6-4E2B-4B1A-9034-22B159DA8772}" presName="parentLin" presStyleCnt="0"/>
      <dgm:spPr/>
    </dgm:pt>
    <dgm:pt modelId="{DD87546F-6462-4B3E-B238-CC47500CBB4C}" type="pres">
      <dgm:prSet presAssocID="{7D8E81A6-4E2B-4B1A-9034-22B159DA8772}" presName="parentLeftMargin" presStyleLbl="node1" presStyleIdx="0" presStyleCnt="3"/>
      <dgm:spPr/>
    </dgm:pt>
    <dgm:pt modelId="{40EE5E8D-9CFF-47D6-B5D7-9B7DECDE3E3D}" type="pres">
      <dgm:prSet presAssocID="{7D8E81A6-4E2B-4B1A-9034-22B159DA8772}" presName="parentText" presStyleLbl="node1" presStyleIdx="1" presStyleCnt="3">
        <dgm:presLayoutVars>
          <dgm:chMax val="0"/>
          <dgm:bulletEnabled val="1"/>
        </dgm:presLayoutVars>
      </dgm:prSet>
      <dgm:spPr/>
    </dgm:pt>
    <dgm:pt modelId="{9E871819-AA5C-4965-B9B3-925E850A5465}" type="pres">
      <dgm:prSet presAssocID="{7D8E81A6-4E2B-4B1A-9034-22B159DA8772}" presName="negativeSpace" presStyleCnt="0"/>
      <dgm:spPr/>
    </dgm:pt>
    <dgm:pt modelId="{47D1BDCD-B73B-41B6-ABA9-99B1C05DFF7A}" type="pres">
      <dgm:prSet presAssocID="{7D8E81A6-4E2B-4B1A-9034-22B159DA8772}" presName="childText" presStyleLbl="conFgAcc1" presStyleIdx="1" presStyleCnt="3">
        <dgm:presLayoutVars>
          <dgm:bulletEnabled val="1"/>
        </dgm:presLayoutVars>
      </dgm:prSet>
      <dgm:spPr/>
    </dgm:pt>
    <dgm:pt modelId="{842CDB73-EB14-4AB3-AC22-C2DAD17241C6}" type="pres">
      <dgm:prSet presAssocID="{34F8285E-C2CE-454D-B5B0-CDD10D651152}" presName="spaceBetweenRectangles" presStyleCnt="0"/>
      <dgm:spPr/>
    </dgm:pt>
    <dgm:pt modelId="{05B3B67C-E2A6-4990-8677-91833EB8C064}" type="pres">
      <dgm:prSet presAssocID="{2E0C8A65-4407-4EEF-9A63-7938DFBB318F}" presName="parentLin" presStyleCnt="0"/>
      <dgm:spPr/>
    </dgm:pt>
    <dgm:pt modelId="{2FDA8869-A819-4C47-9983-74467D9F1D30}" type="pres">
      <dgm:prSet presAssocID="{2E0C8A65-4407-4EEF-9A63-7938DFBB318F}" presName="parentLeftMargin" presStyleLbl="node1" presStyleIdx="1" presStyleCnt="3"/>
      <dgm:spPr/>
    </dgm:pt>
    <dgm:pt modelId="{607CD75B-F140-4188-9386-5816A670FD08}" type="pres">
      <dgm:prSet presAssocID="{2E0C8A65-4407-4EEF-9A63-7938DFBB318F}" presName="parentText" presStyleLbl="node1" presStyleIdx="2" presStyleCnt="3">
        <dgm:presLayoutVars>
          <dgm:chMax val="0"/>
          <dgm:bulletEnabled val="1"/>
        </dgm:presLayoutVars>
      </dgm:prSet>
      <dgm:spPr/>
    </dgm:pt>
    <dgm:pt modelId="{B30CB845-211D-43C4-B89B-F0EF76E129B0}" type="pres">
      <dgm:prSet presAssocID="{2E0C8A65-4407-4EEF-9A63-7938DFBB318F}" presName="negativeSpace" presStyleCnt="0"/>
      <dgm:spPr/>
    </dgm:pt>
    <dgm:pt modelId="{4B685100-E0F1-4310-8722-112A863109A8}" type="pres">
      <dgm:prSet presAssocID="{2E0C8A65-4407-4EEF-9A63-7938DFBB318F}" presName="childText" presStyleLbl="conFgAcc1" presStyleIdx="2" presStyleCnt="3">
        <dgm:presLayoutVars>
          <dgm:bulletEnabled val="1"/>
        </dgm:presLayoutVars>
      </dgm:prSet>
      <dgm:spPr/>
    </dgm:pt>
  </dgm:ptLst>
  <dgm:cxnLst>
    <dgm:cxn modelId="{1BB5FD20-63E9-4B4D-A773-0E80C02F1485}" type="presOf" srcId="{2E0C8A65-4407-4EEF-9A63-7938DFBB318F}" destId="{2FDA8869-A819-4C47-9983-74467D9F1D30}" srcOrd="0" destOrd="0" presId="urn:microsoft.com/office/officeart/2005/8/layout/list1"/>
    <dgm:cxn modelId="{47CC252D-3FFA-4890-A2A5-CF43A7D8A546}" srcId="{9472457A-286F-4C7C-9EEF-1DE75AE5E665}" destId="{2E0C8A65-4407-4EEF-9A63-7938DFBB318F}" srcOrd="2" destOrd="0" parTransId="{7C9E58CE-1283-44E5-95BA-C6DC2286201D}" sibTransId="{6B5683DA-E60B-4B61-BA21-0803C0E06660}"/>
    <dgm:cxn modelId="{A6010F3F-0975-4271-94EB-AF05CDE87D5D}" type="presOf" srcId="{9B85CBB8-1C7F-4E8D-8884-7B5E66C4AB62}" destId="{59B2512E-CCB8-4B0A-93F8-40DBC4417018}" srcOrd="1" destOrd="0" presId="urn:microsoft.com/office/officeart/2005/8/layout/list1"/>
    <dgm:cxn modelId="{31C4D740-4365-4E71-8EA0-A8DBB44295A6}" type="presOf" srcId="{9472457A-286F-4C7C-9EEF-1DE75AE5E665}" destId="{83E9DF7A-45DB-43AD-946B-046B9550FD6A}" srcOrd="0" destOrd="0" presId="urn:microsoft.com/office/officeart/2005/8/layout/list1"/>
    <dgm:cxn modelId="{05CADB56-9828-4A48-BA8B-BA9E237523BF}" srcId="{9472457A-286F-4C7C-9EEF-1DE75AE5E665}" destId="{7D8E81A6-4E2B-4B1A-9034-22B159DA8772}" srcOrd="1" destOrd="0" parTransId="{BC329FB9-9AFA-4A84-90A0-3C54F2E6351A}" sibTransId="{34F8285E-C2CE-454D-B5B0-CDD10D651152}"/>
    <dgm:cxn modelId="{520D1477-7C10-44E9-AEA0-582B056F0B86}" type="presOf" srcId="{2E0C8A65-4407-4EEF-9A63-7938DFBB318F}" destId="{607CD75B-F140-4188-9386-5816A670FD08}" srcOrd="1" destOrd="0" presId="urn:microsoft.com/office/officeart/2005/8/layout/list1"/>
    <dgm:cxn modelId="{E0DA1378-8A54-47A1-B583-376B0E554534}" srcId="{9472457A-286F-4C7C-9EEF-1DE75AE5E665}" destId="{9B85CBB8-1C7F-4E8D-8884-7B5E66C4AB62}" srcOrd="0" destOrd="0" parTransId="{C41B405B-AD87-4B07-A31D-68B82CAFB8B8}" sibTransId="{B73FE0EE-474E-454A-8D6F-E89A2CD86E5A}"/>
    <dgm:cxn modelId="{B4517F90-4B89-4930-B60A-771F2F5C86D7}" type="presOf" srcId="{7D8E81A6-4E2B-4B1A-9034-22B159DA8772}" destId="{40EE5E8D-9CFF-47D6-B5D7-9B7DECDE3E3D}" srcOrd="1" destOrd="0" presId="urn:microsoft.com/office/officeart/2005/8/layout/list1"/>
    <dgm:cxn modelId="{14238ACF-23E4-4ACF-80EB-9A547F1039BD}" type="presOf" srcId="{9B85CBB8-1C7F-4E8D-8884-7B5E66C4AB62}" destId="{DD687492-9EFD-41FC-8E7D-88707548750E}" srcOrd="0" destOrd="0" presId="urn:microsoft.com/office/officeart/2005/8/layout/list1"/>
    <dgm:cxn modelId="{1CFC45D5-EE6D-4CA2-99C6-823138BDD953}" type="presOf" srcId="{7D8E81A6-4E2B-4B1A-9034-22B159DA8772}" destId="{DD87546F-6462-4B3E-B238-CC47500CBB4C}" srcOrd="0" destOrd="0" presId="urn:microsoft.com/office/officeart/2005/8/layout/list1"/>
    <dgm:cxn modelId="{5721A423-4FD0-488E-B5DE-C3C9FB4176D0}" type="presParOf" srcId="{83E9DF7A-45DB-43AD-946B-046B9550FD6A}" destId="{E39311AB-4385-4AEC-9F4A-927392EA2423}" srcOrd="0" destOrd="0" presId="urn:microsoft.com/office/officeart/2005/8/layout/list1"/>
    <dgm:cxn modelId="{E3214D6E-35FF-4868-92DA-02B50D0F175A}" type="presParOf" srcId="{E39311AB-4385-4AEC-9F4A-927392EA2423}" destId="{DD687492-9EFD-41FC-8E7D-88707548750E}" srcOrd="0" destOrd="0" presId="urn:microsoft.com/office/officeart/2005/8/layout/list1"/>
    <dgm:cxn modelId="{E18531E0-2AB3-4C7B-8839-0ACBD12FA46E}" type="presParOf" srcId="{E39311AB-4385-4AEC-9F4A-927392EA2423}" destId="{59B2512E-CCB8-4B0A-93F8-40DBC4417018}" srcOrd="1" destOrd="0" presId="urn:microsoft.com/office/officeart/2005/8/layout/list1"/>
    <dgm:cxn modelId="{659544DA-F1C1-495B-A7B4-6439B1FBF478}" type="presParOf" srcId="{83E9DF7A-45DB-43AD-946B-046B9550FD6A}" destId="{69EE71D5-CAD5-4E35-ABFE-0CBB58E020BC}" srcOrd="1" destOrd="0" presId="urn:microsoft.com/office/officeart/2005/8/layout/list1"/>
    <dgm:cxn modelId="{CF2B1701-8821-4883-898E-B817913B14C0}" type="presParOf" srcId="{83E9DF7A-45DB-43AD-946B-046B9550FD6A}" destId="{DE6C2F7A-C61C-4B70-B3B8-3FD963C16459}" srcOrd="2" destOrd="0" presId="urn:microsoft.com/office/officeart/2005/8/layout/list1"/>
    <dgm:cxn modelId="{6A07F42F-EF51-484A-B633-11E7EE770017}" type="presParOf" srcId="{83E9DF7A-45DB-43AD-946B-046B9550FD6A}" destId="{5D8ECAEC-BFA6-4819-8BF1-66EB433E22A4}" srcOrd="3" destOrd="0" presId="urn:microsoft.com/office/officeart/2005/8/layout/list1"/>
    <dgm:cxn modelId="{9C0633FD-955C-496B-BC53-F24126ED6485}" type="presParOf" srcId="{83E9DF7A-45DB-43AD-946B-046B9550FD6A}" destId="{AEE98433-4CBA-4218-8713-32BF184A6D33}" srcOrd="4" destOrd="0" presId="urn:microsoft.com/office/officeart/2005/8/layout/list1"/>
    <dgm:cxn modelId="{072CF13D-73E3-487F-9850-3607BADB0505}" type="presParOf" srcId="{AEE98433-4CBA-4218-8713-32BF184A6D33}" destId="{DD87546F-6462-4B3E-B238-CC47500CBB4C}" srcOrd="0" destOrd="0" presId="urn:microsoft.com/office/officeart/2005/8/layout/list1"/>
    <dgm:cxn modelId="{291AAB01-9B1C-4B16-B31B-1557856CFFE4}" type="presParOf" srcId="{AEE98433-4CBA-4218-8713-32BF184A6D33}" destId="{40EE5E8D-9CFF-47D6-B5D7-9B7DECDE3E3D}" srcOrd="1" destOrd="0" presId="urn:microsoft.com/office/officeart/2005/8/layout/list1"/>
    <dgm:cxn modelId="{BC78258F-158D-4C4D-BDB9-469B8CC7CA4D}" type="presParOf" srcId="{83E9DF7A-45DB-43AD-946B-046B9550FD6A}" destId="{9E871819-AA5C-4965-B9B3-925E850A5465}" srcOrd="5" destOrd="0" presId="urn:microsoft.com/office/officeart/2005/8/layout/list1"/>
    <dgm:cxn modelId="{AD6AB51D-B2CC-4F76-92F9-AD2C151E7268}" type="presParOf" srcId="{83E9DF7A-45DB-43AD-946B-046B9550FD6A}" destId="{47D1BDCD-B73B-41B6-ABA9-99B1C05DFF7A}" srcOrd="6" destOrd="0" presId="urn:microsoft.com/office/officeart/2005/8/layout/list1"/>
    <dgm:cxn modelId="{618949DD-7DC4-43C8-B6FE-0A9DD483145C}" type="presParOf" srcId="{83E9DF7A-45DB-43AD-946B-046B9550FD6A}" destId="{842CDB73-EB14-4AB3-AC22-C2DAD17241C6}" srcOrd="7" destOrd="0" presId="urn:microsoft.com/office/officeart/2005/8/layout/list1"/>
    <dgm:cxn modelId="{20997807-A755-490D-AB1A-BE0D62CBACEB}" type="presParOf" srcId="{83E9DF7A-45DB-43AD-946B-046B9550FD6A}" destId="{05B3B67C-E2A6-4990-8677-91833EB8C064}" srcOrd="8" destOrd="0" presId="urn:microsoft.com/office/officeart/2005/8/layout/list1"/>
    <dgm:cxn modelId="{59239C6D-58E4-40AE-A4B9-4311B773B46B}" type="presParOf" srcId="{05B3B67C-E2A6-4990-8677-91833EB8C064}" destId="{2FDA8869-A819-4C47-9983-74467D9F1D30}" srcOrd="0" destOrd="0" presId="urn:microsoft.com/office/officeart/2005/8/layout/list1"/>
    <dgm:cxn modelId="{B190D5A3-87D0-4687-A20E-D9CFDB2E5A13}" type="presParOf" srcId="{05B3B67C-E2A6-4990-8677-91833EB8C064}" destId="{607CD75B-F140-4188-9386-5816A670FD08}" srcOrd="1" destOrd="0" presId="urn:microsoft.com/office/officeart/2005/8/layout/list1"/>
    <dgm:cxn modelId="{A850073B-F807-4F7A-9FCF-FDDC4094B380}" type="presParOf" srcId="{83E9DF7A-45DB-43AD-946B-046B9550FD6A}" destId="{B30CB845-211D-43C4-B89B-F0EF76E129B0}" srcOrd="9" destOrd="0" presId="urn:microsoft.com/office/officeart/2005/8/layout/list1"/>
    <dgm:cxn modelId="{741B91B7-288E-4AA4-98BE-877DCEF4AAF5}" type="presParOf" srcId="{83E9DF7A-45DB-43AD-946B-046B9550FD6A}" destId="{4B685100-E0F1-4310-8722-112A863109A8}"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68BD97F-3B2A-4DF2-B6D1-DD68FB15C268}"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7FCF3D5A-ED35-4157-89F8-7B1F9A8842B3}">
      <dgm:prSet phldrT="[Text]" custT="1"/>
      <dgm:spPr/>
      <dgm:t>
        <a:bodyPr/>
        <a:lstStyle/>
        <a:p>
          <a:r>
            <a:rPr lang="bn-IN" sz="4000" dirty="0">
              <a:latin typeface="NikoshBAN" panose="02000000000000000000" pitchFamily="2" charset="0"/>
              <a:cs typeface="NikoshBAN" panose="02000000000000000000" pitchFamily="2" charset="0"/>
            </a:rPr>
            <a:t>বাহুল্য সংজ্ঞা কাকে বলে? </a:t>
          </a:r>
          <a:endParaRPr lang="en-US" sz="4000" dirty="0">
            <a:latin typeface="NikoshBAN" panose="02000000000000000000" pitchFamily="2" charset="0"/>
            <a:cs typeface="NikoshBAN" panose="02000000000000000000" pitchFamily="2" charset="0"/>
          </a:endParaRPr>
        </a:p>
      </dgm:t>
    </dgm:pt>
    <dgm:pt modelId="{967F0497-98E5-412B-AEF6-B46A122E019B}" type="parTrans" cxnId="{4A7F78A7-577B-4EAB-9C77-164CC09BF857}">
      <dgm:prSet/>
      <dgm:spPr/>
      <dgm:t>
        <a:bodyPr/>
        <a:lstStyle/>
        <a:p>
          <a:endParaRPr lang="en-US"/>
        </a:p>
      </dgm:t>
    </dgm:pt>
    <dgm:pt modelId="{201358A8-2921-46A6-9D8D-79CAECF8946C}" type="sibTrans" cxnId="{4A7F78A7-577B-4EAB-9C77-164CC09BF857}">
      <dgm:prSet/>
      <dgm:spPr/>
      <dgm:t>
        <a:bodyPr/>
        <a:lstStyle/>
        <a:p>
          <a:endParaRPr lang="en-US"/>
        </a:p>
      </dgm:t>
    </dgm:pt>
    <dgm:pt modelId="{FF482E35-CE6E-4C63-9687-5D06633763B3}">
      <dgm:prSet phldrT="[Text]" custT="1"/>
      <dgm:spPr/>
      <dgm:t>
        <a:bodyPr/>
        <a:lstStyle/>
        <a:p>
          <a:r>
            <a:rPr lang="bn-IN" sz="3600" dirty="0">
              <a:latin typeface="NikoshBAN" panose="02000000000000000000" pitchFamily="2" charset="0"/>
              <a:cs typeface="NikoshBAN" panose="02000000000000000000" pitchFamily="2" charset="0"/>
            </a:rPr>
            <a:t>পরমতম জাতির সংজ্ঞা দেওয়া যায় না কেন?</a:t>
          </a:r>
          <a:endParaRPr lang="en-US" sz="3600" dirty="0">
            <a:latin typeface="NikoshBAN" panose="02000000000000000000" pitchFamily="2" charset="0"/>
            <a:cs typeface="NikoshBAN" panose="02000000000000000000" pitchFamily="2" charset="0"/>
          </a:endParaRPr>
        </a:p>
      </dgm:t>
    </dgm:pt>
    <dgm:pt modelId="{70B5B148-87E3-4285-843A-2DFB9358EA95}" type="parTrans" cxnId="{78773CDF-5AC4-4E17-8AA2-C0C63DCC34EE}">
      <dgm:prSet/>
      <dgm:spPr/>
      <dgm:t>
        <a:bodyPr/>
        <a:lstStyle/>
        <a:p>
          <a:endParaRPr lang="en-US"/>
        </a:p>
      </dgm:t>
    </dgm:pt>
    <dgm:pt modelId="{12F7D703-BCBA-4F98-89FA-95113F41E655}" type="sibTrans" cxnId="{78773CDF-5AC4-4E17-8AA2-C0C63DCC34EE}">
      <dgm:prSet/>
      <dgm:spPr/>
      <dgm:t>
        <a:bodyPr/>
        <a:lstStyle/>
        <a:p>
          <a:endParaRPr lang="en-US"/>
        </a:p>
      </dgm:t>
    </dgm:pt>
    <dgm:pt modelId="{9E4ECA16-3830-4E54-8752-05CE441B11B5}">
      <dgm:prSet phldrT="[Text]" custT="1"/>
      <dgm:spPr/>
      <dgm:t>
        <a:bodyPr/>
        <a:lstStyle/>
        <a:p>
          <a:r>
            <a:rPr lang="bn-IN" sz="3600" dirty="0">
              <a:latin typeface="NikoshBAN" panose="02000000000000000000" pitchFamily="2" charset="0"/>
              <a:cs typeface="NikoshBAN" panose="02000000000000000000" pitchFamily="2" charset="0"/>
            </a:rPr>
            <a:t>দৃশ্যকল্প-২ এ কোন ধরনের অনুপপত্তি ঘটেছে?ব্যাখ্যা কর। </a:t>
          </a:r>
          <a:endParaRPr lang="en-US" sz="3600" dirty="0">
            <a:latin typeface="NikoshBAN" panose="02000000000000000000" pitchFamily="2" charset="0"/>
            <a:cs typeface="NikoshBAN" panose="02000000000000000000" pitchFamily="2" charset="0"/>
          </a:endParaRPr>
        </a:p>
      </dgm:t>
    </dgm:pt>
    <dgm:pt modelId="{F3B44CF6-3E92-4FF7-95A6-D28ED54E7E2F}" type="parTrans" cxnId="{307B2998-5A57-4A5F-B356-E6FD7C744ACA}">
      <dgm:prSet/>
      <dgm:spPr/>
      <dgm:t>
        <a:bodyPr/>
        <a:lstStyle/>
        <a:p>
          <a:endParaRPr lang="en-US"/>
        </a:p>
      </dgm:t>
    </dgm:pt>
    <dgm:pt modelId="{DA2704F6-6A8C-482D-8774-6CEFBDE6EB07}" type="sibTrans" cxnId="{307B2998-5A57-4A5F-B356-E6FD7C744ACA}">
      <dgm:prSet/>
      <dgm:spPr/>
      <dgm:t>
        <a:bodyPr/>
        <a:lstStyle/>
        <a:p>
          <a:endParaRPr lang="en-US"/>
        </a:p>
      </dgm:t>
    </dgm:pt>
    <dgm:pt modelId="{C0C3B5E4-1996-451F-A907-95DB90449EFE}">
      <dgm:prSet phldrT="[Text]" custT="1"/>
      <dgm:spPr/>
      <dgm:t>
        <a:bodyPr/>
        <a:lstStyle/>
        <a:p>
          <a:r>
            <a:rPr lang="bn-IN" sz="3600" dirty="0">
              <a:latin typeface="NikoshBAN" panose="02000000000000000000" pitchFamily="2" charset="0"/>
              <a:cs typeface="NikoshBAN" panose="02000000000000000000" pitchFamily="2" charset="0"/>
            </a:rPr>
            <a:t>দৃশ্যকল্প-১ এবং দৃশ্যকল্প-৩ এ যৌক্তিক সংজ্ঞাগত যে পার্থক্য রয়েছে তা বিশ্লেষণ করে দেখাও। </a:t>
          </a:r>
          <a:endParaRPr lang="en-US" sz="3600" dirty="0">
            <a:latin typeface="NikoshBAN" panose="02000000000000000000" pitchFamily="2" charset="0"/>
            <a:cs typeface="NikoshBAN" panose="02000000000000000000" pitchFamily="2" charset="0"/>
          </a:endParaRPr>
        </a:p>
      </dgm:t>
    </dgm:pt>
    <dgm:pt modelId="{6C3B3CB6-308A-4551-9ED6-4197D7C333A7}" type="parTrans" cxnId="{758797F0-9343-4B13-9F95-2A0A2BE2E139}">
      <dgm:prSet/>
      <dgm:spPr/>
      <dgm:t>
        <a:bodyPr/>
        <a:lstStyle/>
        <a:p>
          <a:endParaRPr lang="en-US"/>
        </a:p>
      </dgm:t>
    </dgm:pt>
    <dgm:pt modelId="{775F938D-F413-463E-96D3-1BA7911C7B5D}" type="sibTrans" cxnId="{758797F0-9343-4B13-9F95-2A0A2BE2E139}">
      <dgm:prSet/>
      <dgm:spPr/>
      <dgm:t>
        <a:bodyPr/>
        <a:lstStyle/>
        <a:p>
          <a:endParaRPr lang="en-US"/>
        </a:p>
      </dgm:t>
    </dgm:pt>
    <dgm:pt modelId="{C0FEE31B-CE7B-4D1E-A198-C45F999588BF}" type="pres">
      <dgm:prSet presAssocID="{E68BD97F-3B2A-4DF2-B6D1-DD68FB15C268}" presName="diagram" presStyleCnt="0">
        <dgm:presLayoutVars>
          <dgm:dir/>
          <dgm:resizeHandles val="exact"/>
        </dgm:presLayoutVars>
      </dgm:prSet>
      <dgm:spPr/>
    </dgm:pt>
    <dgm:pt modelId="{A3A09BC2-8044-4793-9AE2-08DDB74FE94B}" type="pres">
      <dgm:prSet presAssocID="{7FCF3D5A-ED35-4157-89F8-7B1F9A8842B3}" presName="node" presStyleLbl="node1" presStyleIdx="0" presStyleCnt="4">
        <dgm:presLayoutVars>
          <dgm:bulletEnabled val="1"/>
        </dgm:presLayoutVars>
      </dgm:prSet>
      <dgm:spPr/>
    </dgm:pt>
    <dgm:pt modelId="{2C6360D0-1CEC-4964-8E16-808519B81D6B}" type="pres">
      <dgm:prSet presAssocID="{201358A8-2921-46A6-9D8D-79CAECF8946C}" presName="sibTrans" presStyleCnt="0"/>
      <dgm:spPr/>
    </dgm:pt>
    <dgm:pt modelId="{DBEA80CD-7207-4B93-B65F-512B14B17650}" type="pres">
      <dgm:prSet presAssocID="{FF482E35-CE6E-4C63-9687-5D06633763B3}" presName="node" presStyleLbl="node1" presStyleIdx="1" presStyleCnt="4">
        <dgm:presLayoutVars>
          <dgm:bulletEnabled val="1"/>
        </dgm:presLayoutVars>
      </dgm:prSet>
      <dgm:spPr/>
    </dgm:pt>
    <dgm:pt modelId="{347F202D-2B4D-40FF-AE93-DD7B25F69D95}" type="pres">
      <dgm:prSet presAssocID="{12F7D703-BCBA-4F98-89FA-95113F41E655}" presName="sibTrans" presStyleCnt="0"/>
      <dgm:spPr/>
    </dgm:pt>
    <dgm:pt modelId="{41101C66-F0B0-4D6D-AD31-E8F16D60C864}" type="pres">
      <dgm:prSet presAssocID="{9E4ECA16-3830-4E54-8752-05CE441B11B5}" presName="node" presStyleLbl="node1" presStyleIdx="2" presStyleCnt="4">
        <dgm:presLayoutVars>
          <dgm:bulletEnabled val="1"/>
        </dgm:presLayoutVars>
      </dgm:prSet>
      <dgm:spPr/>
    </dgm:pt>
    <dgm:pt modelId="{44F37969-40E8-4468-AA92-E9178DBAF83B}" type="pres">
      <dgm:prSet presAssocID="{DA2704F6-6A8C-482D-8774-6CEFBDE6EB07}" presName="sibTrans" presStyleCnt="0"/>
      <dgm:spPr/>
    </dgm:pt>
    <dgm:pt modelId="{88255593-522B-41F0-B1C9-83F652584B47}" type="pres">
      <dgm:prSet presAssocID="{C0C3B5E4-1996-451F-A907-95DB90449EFE}" presName="node" presStyleLbl="node1" presStyleIdx="3" presStyleCnt="4">
        <dgm:presLayoutVars>
          <dgm:bulletEnabled val="1"/>
        </dgm:presLayoutVars>
      </dgm:prSet>
      <dgm:spPr/>
    </dgm:pt>
  </dgm:ptLst>
  <dgm:cxnLst>
    <dgm:cxn modelId="{1C30850E-7A4D-46BD-995F-99B9E3AB7901}" type="presOf" srcId="{9E4ECA16-3830-4E54-8752-05CE441B11B5}" destId="{41101C66-F0B0-4D6D-AD31-E8F16D60C864}" srcOrd="0" destOrd="0" presId="urn:microsoft.com/office/officeart/2005/8/layout/default"/>
    <dgm:cxn modelId="{4CBFF843-9048-44AC-A975-6BDF8B31D0CA}" type="presOf" srcId="{C0C3B5E4-1996-451F-A907-95DB90449EFE}" destId="{88255593-522B-41F0-B1C9-83F652584B47}" srcOrd="0" destOrd="0" presId="urn:microsoft.com/office/officeart/2005/8/layout/default"/>
    <dgm:cxn modelId="{7660FC63-A9B2-4C27-B879-6784922FE9AD}" type="presOf" srcId="{7FCF3D5A-ED35-4157-89F8-7B1F9A8842B3}" destId="{A3A09BC2-8044-4793-9AE2-08DDB74FE94B}" srcOrd="0" destOrd="0" presId="urn:microsoft.com/office/officeart/2005/8/layout/default"/>
    <dgm:cxn modelId="{307B2998-5A57-4A5F-B356-E6FD7C744ACA}" srcId="{E68BD97F-3B2A-4DF2-B6D1-DD68FB15C268}" destId="{9E4ECA16-3830-4E54-8752-05CE441B11B5}" srcOrd="2" destOrd="0" parTransId="{F3B44CF6-3E92-4FF7-95A6-D28ED54E7E2F}" sibTransId="{DA2704F6-6A8C-482D-8774-6CEFBDE6EB07}"/>
    <dgm:cxn modelId="{BDBA7EA5-F0FE-4017-98C7-59BA511F2835}" type="presOf" srcId="{E68BD97F-3B2A-4DF2-B6D1-DD68FB15C268}" destId="{C0FEE31B-CE7B-4D1E-A198-C45F999588BF}" srcOrd="0" destOrd="0" presId="urn:microsoft.com/office/officeart/2005/8/layout/default"/>
    <dgm:cxn modelId="{4A7F78A7-577B-4EAB-9C77-164CC09BF857}" srcId="{E68BD97F-3B2A-4DF2-B6D1-DD68FB15C268}" destId="{7FCF3D5A-ED35-4157-89F8-7B1F9A8842B3}" srcOrd="0" destOrd="0" parTransId="{967F0497-98E5-412B-AEF6-B46A122E019B}" sibTransId="{201358A8-2921-46A6-9D8D-79CAECF8946C}"/>
    <dgm:cxn modelId="{78773CDF-5AC4-4E17-8AA2-C0C63DCC34EE}" srcId="{E68BD97F-3B2A-4DF2-B6D1-DD68FB15C268}" destId="{FF482E35-CE6E-4C63-9687-5D06633763B3}" srcOrd="1" destOrd="0" parTransId="{70B5B148-87E3-4285-843A-2DFB9358EA95}" sibTransId="{12F7D703-BCBA-4F98-89FA-95113F41E655}"/>
    <dgm:cxn modelId="{8A7483E1-C7D0-4A61-989F-EBC9C249F43B}" type="presOf" srcId="{FF482E35-CE6E-4C63-9687-5D06633763B3}" destId="{DBEA80CD-7207-4B93-B65F-512B14B17650}" srcOrd="0" destOrd="0" presId="urn:microsoft.com/office/officeart/2005/8/layout/default"/>
    <dgm:cxn modelId="{758797F0-9343-4B13-9F95-2A0A2BE2E139}" srcId="{E68BD97F-3B2A-4DF2-B6D1-DD68FB15C268}" destId="{C0C3B5E4-1996-451F-A907-95DB90449EFE}" srcOrd="3" destOrd="0" parTransId="{6C3B3CB6-308A-4551-9ED6-4197D7C333A7}" sibTransId="{775F938D-F413-463E-96D3-1BA7911C7B5D}"/>
    <dgm:cxn modelId="{8E094D18-CBAE-4644-9D84-229408274169}" type="presParOf" srcId="{C0FEE31B-CE7B-4D1E-A198-C45F999588BF}" destId="{A3A09BC2-8044-4793-9AE2-08DDB74FE94B}" srcOrd="0" destOrd="0" presId="urn:microsoft.com/office/officeart/2005/8/layout/default"/>
    <dgm:cxn modelId="{C54503CD-1088-48E7-88F0-C542D83B6F8E}" type="presParOf" srcId="{C0FEE31B-CE7B-4D1E-A198-C45F999588BF}" destId="{2C6360D0-1CEC-4964-8E16-808519B81D6B}" srcOrd="1" destOrd="0" presId="urn:microsoft.com/office/officeart/2005/8/layout/default"/>
    <dgm:cxn modelId="{EBE4D48E-F252-4AE0-AA87-0EEED8F802B1}" type="presParOf" srcId="{C0FEE31B-CE7B-4D1E-A198-C45F999588BF}" destId="{DBEA80CD-7207-4B93-B65F-512B14B17650}" srcOrd="2" destOrd="0" presId="urn:microsoft.com/office/officeart/2005/8/layout/default"/>
    <dgm:cxn modelId="{8226CDAF-59E1-486A-93DA-ECE5798E8611}" type="presParOf" srcId="{C0FEE31B-CE7B-4D1E-A198-C45F999588BF}" destId="{347F202D-2B4D-40FF-AE93-DD7B25F69D95}" srcOrd="3" destOrd="0" presId="urn:microsoft.com/office/officeart/2005/8/layout/default"/>
    <dgm:cxn modelId="{9AF5D1CA-399F-4839-B1EA-23FFA11016FB}" type="presParOf" srcId="{C0FEE31B-CE7B-4D1E-A198-C45F999588BF}" destId="{41101C66-F0B0-4D6D-AD31-E8F16D60C864}" srcOrd="4" destOrd="0" presId="urn:microsoft.com/office/officeart/2005/8/layout/default"/>
    <dgm:cxn modelId="{4222E30A-1773-4899-8072-C5E0B514A70D}" type="presParOf" srcId="{C0FEE31B-CE7B-4D1E-A198-C45F999588BF}" destId="{44F37969-40E8-4468-AA92-E9178DBAF83B}" srcOrd="5" destOrd="0" presId="urn:microsoft.com/office/officeart/2005/8/layout/default"/>
    <dgm:cxn modelId="{E01DCE6B-0D81-4091-9517-3615AF69116F}" type="presParOf" srcId="{C0FEE31B-CE7B-4D1E-A198-C45F999588BF}" destId="{88255593-522B-41F0-B1C9-83F652584B47}"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09E2D2-21BB-42CF-83CE-94FDA00D4203}">
      <dsp:nvSpPr>
        <dsp:cNvPr id="0" name=""/>
        <dsp:cNvSpPr/>
      </dsp:nvSpPr>
      <dsp:spPr>
        <a:xfrm>
          <a:off x="0" y="635553"/>
          <a:ext cx="8128000" cy="1033200"/>
        </a:xfrm>
        <a:prstGeom prst="rect">
          <a:avLst/>
        </a:prstGeom>
        <a:solidFill>
          <a:schemeClr val="accent2">
            <a:lumMod val="60000"/>
            <a:lumOff val="40000"/>
            <a:alpha val="90000"/>
          </a:schemeClr>
        </a:solidFill>
        <a:ln w="12700" cap="flat" cmpd="sng" algn="ctr">
          <a:solidFill>
            <a:srgbClr val="00B050"/>
          </a:solidFill>
          <a:prstDash val="solid"/>
          <a:miter lim="800000"/>
        </a:ln>
        <a:effectLst/>
      </dsp:spPr>
      <dsp:style>
        <a:lnRef idx="2">
          <a:scrgbClr r="0" g="0" b="0"/>
        </a:lnRef>
        <a:fillRef idx="1">
          <a:scrgbClr r="0" g="0" b="0"/>
        </a:fillRef>
        <a:effectRef idx="0">
          <a:scrgbClr r="0" g="0" b="0"/>
        </a:effectRef>
        <a:fontRef idx="minor"/>
      </dsp:style>
    </dsp:sp>
    <dsp:sp modelId="{683AB72C-92B4-456D-BDC8-4B4E13FDC4D0}">
      <dsp:nvSpPr>
        <dsp:cNvPr id="0" name=""/>
        <dsp:cNvSpPr/>
      </dsp:nvSpPr>
      <dsp:spPr>
        <a:xfrm>
          <a:off x="406400" y="30393"/>
          <a:ext cx="5689600" cy="1210320"/>
        </a:xfrm>
        <a:prstGeom prst="round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bn-IN" sz="3200" kern="1200" dirty="0">
              <a:latin typeface="NikoshBAN" panose="02000000000000000000" pitchFamily="2" charset="0"/>
              <a:cs typeface="NikoshBAN" panose="02000000000000000000" pitchFamily="2" charset="0"/>
            </a:rPr>
            <a:t>সুখ হলো দুঃখের অভাব।</a:t>
          </a:r>
          <a:endParaRPr lang="en-US" sz="3200" kern="1200" dirty="0">
            <a:latin typeface="NikoshBAN" panose="02000000000000000000" pitchFamily="2" charset="0"/>
            <a:cs typeface="NikoshBAN" panose="02000000000000000000" pitchFamily="2" charset="0"/>
          </a:endParaRPr>
        </a:p>
      </dsp:txBody>
      <dsp:txXfrm>
        <a:off x="465483" y="89476"/>
        <a:ext cx="5571434" cy="1092154"/>
      </dsp:txXfrm>
    </dsp:sp>
    <dsp:sp modelId="{828F79B6-70D7-4848-B401-1AF970880EA1}">
      <dsp:nvSpPr>
        <dsp:cNvPr id="0" name=""/>
        <dsp:cNvSpPr/>
      </dsp:nvSpPr>
      <dsp:spPr>
        <a:xfrm>
          <a:off x="0" y="2495313"/>
          <a:ext cx="8128000" cy="1033200"/>
        </a:xfrm>
        <a:prstGeom prst="rect">
          <a:avLst/>
        </a:prstGeom>
        <a:solidFill>
          <a:srgbClr val="00B050">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5BA55C3-2FE3-498E-81F7-A4D488D7746C}">
      <dsp:nvSpPr>
        <dsp:cNvPr id="0" name=""/>
        <dsp:cNvSpPr/>
      </dsp:nvSpPr>
      <dsp:spPr>
        <a:xfrm>
          <a:off x="406400" y="1890153"/>
          <a:ext cx="5689600" cy="1210320"/>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bn-IN" sz="3200" kern="1200" dirty="0">
              <a:latin typeface="NikoshBAN" panose="02000000000000000000" pitchFamily="2" charset="0"/>
              <a:cs typeface="NikoshBAN" panose="02000000000000000000" pitchFamily="2" charset="0"/>
            </a:rPr>
            <a:t>মানুষ হয় বুদ্ধিবৃত্তিসম্পন্ন শিক্ষিত প্রাণী।</a:t>
          </a:r>
          <a:endParaRPr lang="en-US" sz="3200" kern="1200" dirty="0">
            <a:latin typeface="NikoshBAN" panose="02000000000000000000" pitchFamily="2" charset="0"/>
            <a:cs typeface="NikoshBAN" panose="02000000000000000000" pitchFamily="2" charset="0"/>
          </a:endParaRPr>
        </a:p>
      </dsp:txBody>
      <dsp:txXfrm>
        <a:off x="465483" y="1949236"/>
        <a:ext cx="5571434" cy="1092154"/>
      </dsp:txXfrm>
    </dsp:sp>
    <dsp:sp modelId="{C85B5937-3299-4EEC-9D10-A57FCB8B01C6}">
      <dsp:nvSpPr>
        <dsp:cNvPr id="0" name=""/>
        <dsp:cNvSpPr/>
      </dsp:nvSpPr>
      <dsp:spPr>
        <a:xfrm>
          <a:off x="0" y="4355073"/>
          <a:ext cx="8128000" cy="1033200"/>
        </a:xfrm>
        <a:prstGeom prst="rect">
          <a:avLst/>
        </a:prstGeom>
        <a:solidFill>
          <a:schemeClr val="accent2">
            <a:lumMod val="75000"/>
            <a:alpha val="90000"/>
          </a:schemeClr>
        </a:solidFill>
        <a:ln w="12700" cap="flat" cmpd="sng" algn="ctr">
          <a:solidFill>
            <a:schemeClr val="accent6">
              <a:lumMod val="60000"/>
              <a:lumOff val="40000"/>
            </a:schemeClr>
          </a:solidFill>
          <a:prstDash val="solid"/>
          <a:miter lim="800000"/>
        </a:ln>
        <a:effectLst/>
      </dsp:spPr>
      <dsp:style>
        <a:lnRef idx="2">
          <a:scrgbClr r="0" g="0" b="0"/>
        </a:lnRef>
        <a:fillRef idx="1">
          <a:scrgbClr r="0" g="0" b="0"/>
        </a:fillRef>
        <a:effectRef idx="0">
          <a:scrgbClr r="0" g="0" b="0"/>
        </a:effectRef>
        <a:fontRef idx="minor"/>
      </dsp:style>
    </dsp:sp>
    <dsp:sp modelId="{B6DEABDE-34FA-45D8-A8F0-F64E3985EA9B}">
      <dsp:nvSpPr>
        <dsp:cNvPr id="0" name=""/>
        <dsp:cNvSpPr/>
      </dsp:nvSpPr>
      <dsp:spPr>
        <a:xfrm>
          <a:off x="406400" y="3749913"/>
          <a:ext cx="5689600" cy="1210320"/>
        </a:xfrm>
        <a:prstGeom prst="round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422400">
            <a:lnSpc>
              <a:spcPct val="90000"/>
            </a:lnSpc>
            <a:spcBef>
              <a:spcPct val="0"/>
            </a:spcBef>
            <a:spcAft>
              <a:spcPct val="35000"/>
            </a:spcAft>
            <a:buNone/>
          </a:pPr>
          <a:r>
            <a:rPr lang="bn-IN" sz="3200" kern="1200" dirty="0">
              <a:latin typeface="NikoshBAN" panose="02000000000000000000" pitchFamily="2" charset="0"/>
              <a:cs typeface="NikoshBAN" panose="02000000000000000000" pitchFamily="2" charset="0"/>
            </a:rPr>
            <a:t>মানুষ হয় প্রাণী।  </a:t>
          </a:r>
          <a:endParaRPr lang="en-US" sz="3200" kern="1200" dirty="0">
            <a:latin typeface="NikoshBAN" panose="02000000000000000000" pitchFamily="2" charset="0"/>
            <a:cs typeface="NikoshBAN" panose="02000000000000000000" pitchFamily="2" charset="0"/>
          </a:endParaRPr>
        </a:p>
      </dsp:txBody>
      <dsp:txXfrm>
        <a:off x="465483" y="3808996"/>
        <a:ext cx="5571434" cy="1092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9AE37D-5BBD-4E7F-BBE6-2C756C9E9D22}">
      <dsp:nvSpPr>
        <dsp:cNvPr id="0" name=""/>
        <dsp:cNvSpPr/>
      </dsp:nvSpPr>
      <dsp:spPr>
        <a:xfrm>
          <a:off x="0" y="511533"/>
          <a:ext cx="8128000" cy="756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F3BA63-0EB8-4857-BFC8-85B10FD094FD}">
      <dsp:nvSpPr>
        <dsp:cNvPr id="0" name=""/>
        <dsp:cNvSpPr/>
      </dsp:nvSpPr>
      <dsp:spPr>
        <a:xfrm>
          <a:off x="406400" y="68733"/>
          <a:ext cx="5689600" cy="885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সংজ্ঞা কী ?</a:t>
          </a:r>
          <a:endParaRPr lang="en-US" sz="2400" kern="1200" dirty="0">
            <a:latin typeface="NikoshBAN" panose="02000000000000000000" pitchFamily="2" charset="0"/>
            <a:cs typeface="NikoshBAN" panose="02000000000000000000" pitchFamily="2" charset="0"/>
          </a:endParaRPr>
        </a:p>
      </dsp:txBody>
      <dsp:txXfrm>
        <a:off x="449631" y="111964"/>
        <a:ext cx="5603138" cy="799138"/>
      </dsp:txXfrm>
    </dsp:sp>
    <dsp:sp modelId="{E84973E2-2D48-4DF9-8871-6E56C6D1F802}">
      <dsp:nvSpPr>
        <dsp:cNvPr id="0" name=""/>
        <dsp:cNvSpPr/>
      </dsp:nvSpPr>
      <dsp:spPr>
        <a:xfrm>
          <a:off x="0" y="1872333"/>
          <a:ext cx="8128000" cy="7560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E2D623A-D2C6-469E-ACEC-2CCFAF1E03F8}">
      <dsp:nvSpPr>
        <dsp:cNvPr id="0" name=""/>
        <dsp:cNvSpPr/>
      </dsp:nvSpPr>
      <dsp:spPr>
        <a:xfrm>
          <a:off x="406400" y="1429533"/>
          <a:ext cx="5689600" cy="88560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পরমতম জাতির কি সংজ্ঞা দেওয়া যায় ?</a:t>
          </a:r>
          <a:endParaRPr lang="en-US" sz="2400" kern="1200" dirty="0">
            <a:latin typeface="NikoshBAN" panose="02000000000000000000" pitchFamily="2" charset="0"/>
            <a:cs typeface="NikoshBAN" panose="02000000000000000000" pitchFamily="2" charset="0"/>
          </a:endParaRPr>
        </a:p>
      </dsp:txBody>
      <dsp:txXfrm>
        <a:off x="449631" y="1472764"/>
        <a:ext cx="5603138" cy="799138"/>
      </dsp:txXfrm>
    </dsp:sp>
    <dsp:sp modelId="{A082DFFD-30F5-40AE-BEB5-E92B01154C67}">
      <dsp:nvSpPr>
        <dsp:cNvPr id="0" name=""/>
        <dsp:cNvSpPr/>
      </dsp:nvSpPr>
      <dsp:spPr>
        <a:xfrm>
          <a:off x="0" y="3233133"/>
          <a:ext cx="8128000" cy="7560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2043BC-359C-4632-806D-72CB63872AFB}">
      <dsp:nvSpPr>
        <dsp:cNvPr id="0" name=""/>
        <dsp:cNvSpPr/>
      </dsp:nvSpPr>
      <dsp:spPr>
        <a:xfrm>
          <a:off x="406400" y="2790333"/>
          <a:ext cx="5689600" cy="88560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১ম চিত্রে যৌক্তিক সংজ্ঞার কোন নিয়মের লংঘন ঘটেছে?</a:t>
          </a:r>
        </a:p>
        <a:p>
          <a:pPr marL="0" lvl="0" indent="0" algn="l"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ব্যাখ্যা কর। </a:t>
          </a:r>
          <a:endParaRPr lang="en-US" sz="2400" kern="1200" dirty="0">
            <a:latin typeface="NikoshBAN" panose="02000000000000000000" pitchFamily="2" charset="0"/>
            <a:cs typeface="NikoshBAN" panose="02000000000000000000" pitchFamily="2" charset="0"/>
          </a:endParaRPr>
        </a:p>
      </dsp:txBody>
      <dsp:txXfrm>
        <a:off x="449631" y="2833564"/>
        <a:ext cx="5603138" cy="799138"/>
      </dsp:txXfrm>
    </dsp:sp>
    <dsp:sp modelId="{DFD63F80-A3FC-46DE-ABFC-1C1818762433}">
      <dsp:nvSpPr>
        <dsp:cNvPr id="0" name=""/>
        <dsp:cNvSpPr/>
      </dsp:nvSpPr>
      <dsp:spPr>
        <a:xfrm>
          <a:off x="0" y="4593933"/>
          <a:ext cx="8128000" cy="756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50591A-AC5F-4D1B-AA35-5C15D191261A}">
      <dsp:nvSpPr>
        <dsp:cNvPr id="0" name=""/>
        <dsp:cNvSpPr/>
      </dsp:nvSpPr>
      <dsp:spPr>
        <a:xfrm>
          <a:off x="406400" y="4151133"/>
          <a:ext cx="5689600" cy="8856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066800">
            <a:lnSpc>
              <a:spcPct val="90000"/>
            </a:lnSpc>
            <a:spcBef>
              <a:spcPct val="0"/>
            </a:spcBef>
            <a:spcAft>
              <a:spcPct val="35000"/>
            </a:spcAft>
            <a:buNone/>
          </a:pPr>
          <a:r>
            <a:rPr lang="bn-IN" sz="2400" kern="1200" dirty="0">
              <a:latin typeface="NikoshBAN" panose="02000000000000000000" pitchFamily="2" charset="0"/>
              <a:cs typeface="NikoshBAN" panose="02000000000000000000" pitchFamily="2" charset="0"/>
            </a:rPr>
            <a:t>উদ্দীপকে ২য় ও ৩য় চিত্রে যে দুটি নিয়মের অনুপপত্তি ঘটেছে তাদের মধ্যকার আন্তঃসম্পর্ক বিশ্লেষণ কর। </a:t>
          </a:r>
          <a:endParaRPr lang="en-US" sz="2400" kern="1200" dirty="0">
            <a:latin typeface="NikoshBAN" panose="02000000000000000000" pitchFamily="2" charset="0"/>
            <a:cs typeface="NikoshBAN" panose="02000000000000000000" pitchFamily="2" charset="0"/>
          </a:endParaRPr>
        </a:p>
      </dsp:txBody>
      <dsp:txXfrm>
        <a:off x="449631" y="4194364"/>
        <a:ext cx="5603138" cy="7991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484A64-6372-4A96-B429-AAA69CD731A7}">
      <dsp:nvSpPr>
        <dsp:cNvPr id="0" name=""/>
        <dsp:cNvSpPr/>
      </dsp:nvSpPr>
      <dsp:spPr>
        <a:xfrm>
          <a:off x="0" y="375250"/>
          <a:ext cx="8060788" cy="5544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17976F4-F44D-4BEF-829A-CA6F7FE79498}">
      <dsp:nvSpPr>
        <dsp:cNvPr id="0" name=""/>
        <dsp:cNvSpPr/>
      </dsp:nvSpPr>
      <dsp:spPr>
        <a:xfrm>
          <a:off x="403039" y="50530"/>
          <a:ext cx="5642551" cy="6494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275" tIns="0" rIns="213275" bIns="0" numCol="1" spcCol="1270" anchor="ctr" anchorCtr="0">
          <a:noAutofit/>
        </a:bodyPr>
        <a:lstStyle/>
        <a:p>
          <a:pPr marL="0" lvl="0" indent="0" algn="l" defTabSz="889000">
            <a:lnSpc>
              <a:spcPct val="90000"/>
            </a:lnSpc>
            <a:spcBef>
              <a:spcPct val="0"/>
            </a:spcBef>
            <a:spcAft>
              <a:spcPct val="35000"/>
            </a:spcAft>
            <a:buNone/>
          </a:pPr>
          <a:r>
            <a:rPr lang="bn-IN" sz="2000" kern="1200" dirty="0">
              <a:latin typeface="NikoshBAN" panose="02000000000000000000" pitchFamily="2" charset="0"/>
              <a:cs typeface="NikoshBAN" panose="02000000000000000000" pitchFamily="2" charset="0"/>
            </a:rPr>
            <a:t>যৌক্তিক সংজ্ঞা কী ? </a:t>
          </a:r>
          <a:endParaRPr lang="en-US" sz="2000" kern="1200" dirty="0">
            <a:latin typeface="NikoshBAN" panose="02000000000000000000" pitchFamily="2" charset="0"/>
            <a:cs typeface="NikoshBAN" panose="02000000000000000000" pitchFamily="2" charset="0"/>
          </a:endParaRPr>
        </a:p>
      </dsp:txBody>
      <dsp:txXfrm>
        <a:off x="434742" y="82233"/>
        <a:ext cx="5579145" cy="586034"/>
      </dsp:txXfrm>
    </dsp:sp>
    <dsp:sp modelId="{6524A26D-7AF9-4BBA-918E-746C5AC55787}">
      <dsp:nvSpPr>
        <dsp:cNvPr id="0" name=""/>
        <dsp:cNvSpPr/>
      </dsp:nvSpPr>
      <dsp:spPr>
        <a:xfrm>
          <a:off x="0" y="1373170"/>
          <a:ext cx="8060788" cy="554400"/>
        </a:xfrm>
        <a:prstGeom prst="rect">
          <a:avLst/>
        </a:prstGeom>
        <a:solidFill>
          <a:schemeClr val="lt1">
            <a:alpha val="90000"/>
            <a:hueOff val="0"/>
            <a:satOff val="0"/>
            <a:lumOff val="0"/>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071077-75C9-410E-BB0B-D2C23DC5BC36}">
      <dsp:nvSpPr>
        <dsp:cNvPr id="0" name=""/>
        <dsp:cNvSpPr/>
      </dsp:nvSpPr>
      <dsp:spPr>
        <a:xfrm>
          <a:off x="403039" y="1048450"/>
          <a:ext cx="5642551" cy="64944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275" tIns="0" rIns="213275" bIns="0" numCol="1" spcCol="1270" anchor="ctr" anchorCtr="0">
          <a:noAutofit/>
        </a:bodyPr>
        <a:lstStyle/>
        <a:p>
          <a:pPr marL="0" lvl="0" indent="0" algn="l" defTabSz="889000">
            <a:lnSpc>
              <a:spcPct val="90000"/>
            </a:lnSpc>
            <a:spcBef>
              <a:spcPct val="0"/>
            </a:spcBef>
            <a:spcAft>
              <a:spcPct val="35000"/>
            </a:spcAft>
            <a:buNone/>
          </a:pPr>
          <a:r>
            <a:rPr lang="bn-IN" sz="2000" kern="1200" dirty="0">
              <a:latin typeface="NikoshBAN" panose="02000000000000000000" pitchFamily="2" charset="0"/>
              <a:cs typeface="NikoshBAN" panose="02000000000000000000" pitchFamily="2" charset="0"/>
            </a:rPr>
            <a:t>যুক্তিবিদ্যায় যৌক্তিক সংজ্ঞা অপরিহার্য কেন ?</a:t>
          </a:r>
          <a:endParaRPr lang="en-US" sz="2000" kern="1200" dirty="0">
            <a:latin typeface="NikoshBAN" panose="02000000000000000000" pitchFamily="2" charset="0"/>
            <a:cs typeface="NikoshBAN" panose="02000000000000000000" pitchFamily="2" charset="0"/>
          </a:endParaRPr>
        </a:p>
      </dsp:txBody>
      <dsp:txXfrm>
        <a:off x="434742" y="1080153"/>
        <a:ext cx="5579145" cy="586034"/>
      </dsp:txXfrm>
    </dsp:sp>
    <dsp:sp modelId="{87A833B3-8CD7-49C8-ACB4-BF99D479AD7B}">
      <dsp:nvSpPr>
        <dsp:cNvPr id="0" name=""/>
        <dsp:cNvSpPr/>
      </dsp:nvSpPr>
      <dsp:spPr>
        <a:xfrm>
          <a:off x="0" y="2371091"/>
          <a:ext cx="8060788" cy="554400"/>
        </a:xfrm>
        <a:prstGeom prst="rect">
          <a:avLst/>
        </a:prstGeom>
        <a:solidFill>
          <a:schemeClr val="lt1">
            <a:alpha val="90000"/>
            <a:hueOff val="0"/>
            <a:satOff val="0"/>
            <a:lumOff val="0"/>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dsp:style>
    </dsp:sp>
    <dsp:sp modelId="{6252774B-5FFD-4E1B-AA1E-EC29FF22335D}">
      <dsp:nvSpPr>
        <dsp:cNvPr id="0" name=""/>
        <dsp:cNvSpPr/>
      </dsp:nvSpPr>
      <dsp:spPr>
        <a:xfrm>
          <a:off x="403039" y="2046370"/>
          <a:ext cx="5642551" cy="64944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275" tIns="0" rIns="213275" bIns="0" numCol="1" spcCol="1270" anchor="ctr" anchorCtr="0">
          <a:noAutofit/>
        </a:bodyPr>
        <a:lstStyle/>
        <a:p>
          <a:pPr marL="0" lvl="0" indent="0" algn="l" defTabSz="889000">
            <a:lnSpc>
              <a:spcPct val="90000"/>
            </a:lnSpc>
            <a:spcBef>
              <a:spcPct val="0"/>
            </a:spcBef>
            <a:spcAft>
              <a:spcPct val="35000"/>
            </a:spcAft>
            <a:buNone/>
          </a:pPr>
          <a:r>
            <a:rPr lang="bn-IN" sz="2000" kern="1200" dirty="0">
              <a:latin typeface="NikoshBAN" panose="02000000000000000000" pitchFamily="2" charset="0"/>
              <a:cs typeface="NikoshBAN" panose="02000000000000000000" pitchFamily="2" charset="0"/>
            </a:rPr>
            <a:t>উদ্দীপকে সূর্য সম্পর্কে কবীরের মন্তব্যে যে অনুপপত্তি ঘটেছে তা </a:t>
          </a:r>
        </a:p>
        <a:p>
          <a:pPr marL="0" lvl="0" indent="0" algn="l" defTabSz="889000">
            <a:lnSpc>
              <a:spcPct val="90000"/>
            </a:lnSpc>
            <a:spcBef>
              <a:spcPct val="0"/>
            </a:spcBef>
            <a:spcAft>
              <a:spcPct val="35000"/>
            </a:spcAft>
            <a:buNone/>
          </a:pPr>
          <a:r>
            <a:rPr lang="bn-IN" sz="2000" kern="1200" dirty="0">
              <a:latin typeface="NikoshBAN" panose="02000000000000000000" pitchFamily="2" charset="0"/>
              <a:cs typeface="NikoshBAN" panose="02000000000000000000" pitchFamily="2" charset="0"/>
            </a:rPr>
            <a:t>ব্যাখ্যা কর।</a:t>
          </a:r>
          <a:endParaRPr lang="en-US" sz="2000" kern="1200" dirty="0">
            <a:latin typeface="NikoshBAN" panose="02000000000000000000" pitchFamily="2" charset="0"/>
            <a:cs typeface="NikoshBAN" panose="02000000000000000000" pitchFamily="2" charset="0"/>
          </a:endParaRPr>
        </a:p>
      </dsp:txBody>
      <dsp:txXfrm>
        <a:off x="434742" y="2078073"/>
        <a:ext cx="5579145" cy="586034"/>
      </dsp:txXfrm>
    </dsp:sp>
    <dsp:sp modelId="{9107FDC0-2A5D-45A6-9A18-6CC6299EDD30}">
      <dsp:nvSpPr>
        <dsp:cNvPr id="0" name=""/>
        <dsp:cNvSpPr/>
      </dsp:nvSpPr>
      <dsp:spPr>
        <a:xfrm>
          <a:off x="0" y="3369011"/>
          <a:ext cx="8060788" cy="5544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9269EB-4441-485E-B1AB-7EDBCA9B8555}">
      <dsp:nvSpPr>
        <dsp:cNvPr id="0" name=""/>
        <dsp:cNvSpPr/>
      </dsp:nvSpPr>
      <dsp:spPr>
        <a:xfrm>
          <a:off x="403039" y="3044291"/>
          <a:ext cx="5642551" cy="64944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275" tIns="0" rIns="213275" bIns="0" numCol="1" spcCol="1270" anchor="ctr" anchorCtr="0">
          <a:noAutofit/>
        </a:bodyPr>
        <a:lstStyle/>
        <a:p>
          <a:pPr marL="0" lvl="0" indent="0" algn="l" defTabSz="889000">
            <a:lnSpc>
              <a:spcPct val="90000"/>
            </a:lnSpc>
            <a:spcBef>
              <a:spcPct val="0"/>
            </a:spcBef>
            <a:spcAft>
              <a:spcPct val="35000"/>
            </a:spcAft>
            <a:buNone/>
          </a:pPr>
          <a:r>
            <a:rPr lang="bn-IN" sz="2000" kern="1200" dirty="0">
              <a:latin typeface="NikoshBAN" panose="02000000000000000000" pitchFamily="2" charset="0"/>
              <a:cs typeface="NikoshBAN" panose="02000000000000000000" pitchFamily="2" charset="0"/>
            </a:rPr>
            <a:t>উদ্দীপকে রুবেল সূর্যের যে সংজ্ঞা প্রদান করেছে তার যৌক্তিকতা বিশ্লেষণ কর। </a:t>
          </a:r>
          <a:endParaRPr lang="en-US" sz="2000" kern="1200" dirty="0">
            <a:latin typeface="NikoshBAN" panose="02000000000000000000" pitchFamily="2" charset="0"/>
            <a:cs typeface="NikoshBAN" panose="02000000000000000000" pitchFamily="2" charset="0"/>
          </a:endParaRPr>
        </a:p>
      </dsp:txBody>
      <dsp:txXfrm>
        <a:off x="434742" y="3075994"/>
        <a:ext cx="5579145" cy="586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6C2F7A-C61C-4B70-B3B8-3FD963C16459}">
      <dsp:nvSpPr>
        <dsp:cNvPr id="0" name=""/>
        <dsp:cNvSpPr/>
      </dsp:nvSpPr>
      <dsp:spPr>
        <a:xfrm>
          <a:off x="0" y="669420"/>
          <a:ext cx="8237416" cy="10332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B2512E-CCB8-4B0A-93F8-40DBC4417018}">
      <dsp:nvSpPr>
        <dsp:cNvPr id="0" name=""/>
        <dsp:cNvSpPr/>
      </dsp:nvSpPr>
      <dsp:spPr>
        <a:xfrm>
          <a:off x="411870" y="64260"/>
          <a:ext cx="5766191" cy="12103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948" tIns="0" rIns="217948" bIns="0" numCol="1" spcCol="1270" anchor="ctr" anchorCtr="0">
          <a:noAutofit/>
        </a:bodyPr>
        <a:lstStyle/>
        <a:p>
          <a:pPr marL="0" lvl="0" indent="0" algn="l" defTabSz="1422400">
            <a:lnSpc>
              <a:spcPct val="90000"/>
            </a:lnSpc>
            <a:spcBef>
              <a:spcPct val="0"/>
            </a:spcBef>
            <a:spcAft>
              <a:spcPct val="35000"/>
            </a:spcAft>
            <a:buNone/>
          </a:pPr>
          <a:r>
            <a:rPr lang="bn-IN" sz="3200" kern="1200" dirty="0">
              <a:latin typeface="NikoshBAN" panose="02000000000000000000" pitchFamily="2" charset="0"/>
              <a:cs typeface="NikoshBAN" panose="02000000000000000000" pitchFamily="2" charset="0"/>
            </a:rPr>
            <a:t>রজনী হয় যামিনী। </a:t>
          </a:r>
          <a:endParaRPr lang="en-US" sz="3200" kern="1200" dirty="0">
            <a:latin typeface="NikoshBAN" panose="02000000000000000000" pitchFamily="2" charset="0"/>
            <a:cs typeface="NikoshBAN" panose="02000000000000000000" pitchFamily="2" charset="0"/>
          </a:endParaRPr>
        </a:p>
      </dsp:txBody>
      <dsp:txXfrm>
        <a:off x="470953" y="123343"/>
        <a:ext cx="5648025" cy="1092154"/>
      </dsp:txXfrm>
    </dsp:sp>
    <dsp:sp modelId="{47D1BDCD-B73B-41B6-ABA9-99B1C05DFF7A}">
      <dsp:nvSpPr>
        <dsp:cNvPr id="0" name=""/>
        <dsp:cNvSpPr/>
      </dsp:nvSpPr>
      <dsp:spPr>
        <a:xfrm>
          <a:off x="0" y="2529180"/>
          <a:ext cx="8237416" cy="1033200"/>
        </a:xfrm>
        <a:prstGeom prst="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EE5E8D-9CFF-47D6-B5D7-9B7DECDE3E3D}">
      <dsp:nvSpPr>
        <dsp:cNvPr id="0" name=""/>
        <dsp:cNvSpPr/>
      </dsp:nvSpPr>
      <dsp:spPr>
        <a:xfrm>
          <a:off x="411870" y="1924020"/>
          <a:ext cx="5766191" cy="1210320"/>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948" tIns="0" rIns="217948" bIns="0" numCol="1" spcCol="1270" anchor="ctr" anchorCtr="0">
          <a:noAutofit/>
        </a:bodyPr>
        <a:lstStyle/>
        <a:p>
          <a:pPr marL="0" lvl="0" indent="0" algn="l" defTabSz="1422400">
            <a:lnSpc>
              <a:spcPct val="90000"/>
            </a:lnSpc>
            <a:spcBef>
              <a:spcPct val="0"/>
            </a:spcBef>
            <a:spcAft>
              <a:spcPct val="35000"/>
            </a:spcAft>
            <a:buNone/>
          </a:pPr>
          <a:r>
            <a:rPr lang="bn-IN" sz="3200" kern="1200" dirty="0">
              <a:latin typeface="NikoshBAN" panose="02000000000000000000" pitchFamily="2" charset="0"/>
              <a:cs typeface="NikoshBAN" panose="02000000000000000000" pitchFamily="2" charset="0"/>
            </a:rPr>
            <a:t>পুরুষ নয় নারী। </a:t>
          </a:r>
          <a:endParaRPr lang="en-US" sz="3200" kern="1200" dirty="0">
            <a:latin typeface="NikoshBAN" panose="02000000000000000000" pitchFamily="2" charset="0"/>
            <a:cs typeface="NikoshBAN" panose="02000000000000000000" pitchFamily="2" charset="0"/>
          </a:endParaRPr>
        </a:p>
      </dsp:txBody>
      <dsp:txXfrm>
        <a:off x="470953" y="1983103"/>
        <a:ext cx="5648025" cy="1092154"/>
      </dsp:txXfrm>
    </dsp:sp>
    <dsp:sp modelId="{4B685100-E0F1-4310-8722-112A863109A8}">
      <dsp:nvSpPr>
        <dsp:cNvPr id="0" name=""/>
        <dsp:cNvSpPr/>
      </dsp:nvSpPr>
      <dsp:spPr>
        <a:xfrm>
          <a:off x="0" y="4388940"/>
          <a:ext cx="8237416" cy="1033200"/>
        </a:xfrm>
        <a:prstGeom prst="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7CD75B-F140-4188-9386-5816A670FD08}">
      <dsp:nvSpPr>
        <dsp:cNvPr id="0" name=""/>
        <dsp:cNvSpPr/>
      </dsp:nvSpPr>
      <dsp:spPr>
        <a:xfrm>
          <a:off x="411870" y="3783780"/>
          <a:ext cx="5766191" cy="1210320"/>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7948" tIns="0" rIns="217948" bIns="0" numCol="1" spcCol="1270" anchor="ctr" anchorCtr="0">
          <a:noAutofit/>
        </a:bodyPr>
        <a:lstStyle/>
        <a:p>
          <a:pPr marL="0" lvl="0" indent="0" algn="l" defTabSz="1422400">
            <a:lnSpc>
              <a:spcPct val="90000"/>
            </a:lnSpc>
            <a:spcBef>
              <a:spcPct val="0"/>
            </a:spcBef>
            <a:spcAft>
              <a:spcPct val="35000"/>
            </a:spcAft>
            <a:buNone/>
          </a:pPr>
          <a:r>
            <a:rPr lang="bn-IN" sz="3200" kern="1200" dirty="0">
              <a:latin typeface="NikoshBAN" panose="02000000000000000000" pitchFamily="2" charset="0"/>
              <a:cs typeface="NikoshBAN" panose="02000000000000000000" pitchFamily="2" charset="0"/>
            </a:rPr>
            <a:t>জীবন হল বেদনা। </a:t>
          </a:r>
          <a:endParaRPr lang="en-US" sz="3200" kern="1200" dirty="0">
            <a:latin typeface="NikoshBAN" panose="02000000000000000000" pitchFamily="2" charset="0"/>
            <a:cs typeface="NikoshBAN" panose="02000000000000000000" pitchFamily="2" charset="0"/>
          </a:endParaRPr>
        </a:p>
      </dsp:txBody>
      <dsp:txXfrm>
        <a:off x="470953" y="3842863"/>
        <a:ext cx="5648025" cy="109215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A09BC2-8044-4793-9AE2-08DDB74FE94B}">
      <dsp:nvSpPr>
        <dsp:cNvPr id="0" name=""/>
        <dsp:cNvSpPr/>
      </dsp:nvSpPr>
      <dsp:spPr>
        <a:xfrm>
          <a:off x="586329" y="3569"/>
          <a:ext cx="4820808" cy="289248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bn-IN" sz="4000" kern="1200" dirty="0">
              <a:latin typeface="NikoshBAN" panose="02000000000000000000" pitchFamily="2" charset="0"/>
              <a:cs typeface="NikoshBAN" panose="02000000000000000000" pitchFamily="2" charset="0"/>
            </a:rPr>
            <a:t>বাহুল্য সংজ্ঞা কাকে বলে? </a:t>
          </a:r>
          <a:endParaRPr lang="en-US" sz="4000" kern="1200" dirty="0">
            <a:latin typeface="NikoshBAN" panose="02000000000000000000" pitchFamily="2" charset="0"/>
            <a:cs typeface="NikoshBAN" panose="02000000000000000000" pitchFamily="2" charset="0"/>
          </a:endParaRPr>
        </a:p>
      </dsp:txBody>
      <dsp:txXfrm>
        <a:off x="586329" y="3569"/>
        <a:ext cx="4820808" cy="2892485"/>
      </dsp:txXfrm>
    </dsp:sp>
    <dsp:sp modelId="{DBEA80CD-7207-4B93-B65F-512B14B17650}">
      <dsp:nvSpPr>
        <dsp:cNvPr id="0" name=""/>
        <dsp:cNvSpPr/>
      </dsp:nvSpPr>
      <dsp:spPr>
        <a:xfrm>
          <a:off x="5889218" y="3569"/>
          <a:ext cx="4820808" cy="2892485"/>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bn-IN" sz="3600" kern="1200" dirty="0">
              <a:latin typeface="NikoshBAN" panose="02000000000000000000" pitchFamily="2" charset="0"/>
              <a:cs typeface="NikoshBAN" panose="02000000000000000000" pitchFamily="2" charset="0"/>
            </a:rPr>
            <a:t>পরমতম জাতির সংজ্ঞা দেওয়া যায় না কেন?</a:t>
          </a:r>
          <a:endParaRPr lang="en-US" sz="3600" kern="1200" dirty="0">
            <a:latin typeface="NikoshBAN" panose="02000000000000000000" pitchFamily="2" charset="0"/>
            <a:cs typeface="NikoshBAN" panose="02000000000000000000" pitchFamily="2" charset="0"/>
          </a:endParaRPr>
        </a:p>
      </dsp:txBody>
      <dsp:txXfrm>
        <a:off x="5889218" y="3569"/>
        <a:ext cx="4820808" cy="2892485"/>
      </dsp:txXfrm>
    </dsp:sp>
    <dsp:sp modelId="{41101C66-F0B0-4D6D-AD31-E8F16D60C864}">
      <dsp:nvSpPr>
        <dsp:cNvPr id="0" name=""/>
        <dsp:cNvSpPr/>
      </dsp:nvSpPr>
      <dsp:spPr>
        <a:xfrm>
          <a:off x="586329" y="3378135"/>
          <a:ext cx="4820808" cy="2892485"/>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bn-IN" sz="3600" kern="1200" dirty="0">
              <a:latin typeface="NikoshBAN" panose="02000000000000000000" pitchFamily="2" charset="0"/>
              <a:cs typeface="NikoshBAN" panose="02000000000000000000" pitchFamily="2" charset="0"/>
            </a:rPr>
            <a:t>দৃশ্যকল্প-২ এ কোন ধরনের অনুপপত্তি ঘটেছে?ব্যাখ্যা কর। </a:t>
          </a:r>
          <a:endParaRPr lang="en-US" sz="3600" kern="1200" dirty="0">
            <a:latin typeface="NikoshBAN" panose="02000000000000000000" pitchFamily="2" charset="0"/>
            <a:cs typeface="NikoshBAN" panose="02000000000000000000" pitchFamily="2" charset="0"/>
          </a:endParaRPr>
        </a:p>
      </dsp:txBody>
      <dsp:txXfrm>
        <a:off x="586329" y="3378135"/>
        <a:ext cx="4820808" cy="2892485"/>
      </dsp:txXfrm>
    </dsp:sp>
    <dsp:sp modelId="{88255593-522B-41F0-B1C9-83F652584B47}">
      <dsp:nvSpPr>
        <dsp:cNvPr id="0" name=""/>
        <dsp:cNvSpPr/>
      </dsp:nvSpPr>
      <dsp:spPr>
        <a:xfrm>
          <a:off x="5889218" y="3378135"/>
          <a:ext cx="4820808" cy="2892485"/>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bn-IN" sz="3600" kern="1200" dirty="0">
              <a:latin typeface="NikoshBAN" panose="02000000000000000000" pitchFamily="2" charset="0"/>
              <a:cs typeface="NikoshBAN" panose="02000000000000000000" pitchFamily="2" charset="0"/>
            </a:rPr>
            <a:t>দৃশ্যকল্প-১ এবং দৃশ্যকল্প-৩ এ যৌক্তিক সংজ্ঞাগত যে পার্থক্য রয়েছে তা বিশ্লেষণ করে দেখাও। </a:t>
          </a:r>
          <a:endParaRPr lang="en-US" sz="3600" kern="1200" dirty="0">
            <a:latin typeface="NikoshBAN" panose="02000000000000000000" pitchFamily="2" charset="0"/>
            <a:cs typeface="NikoshBAN" panose="02000000000000000000" pitchFamily="2" charset="0"/>
          </a:endParaRPr>
        </a:p>
      </dsp:txBody>
      <dsp:txXfrm>
        <a:off x="5889218" y="3378135"/>
        <a:ext cx="4820808" cy="289248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083BE-FB82-4F67-9D4D-7B2D3FFC4E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4FBA14-FB92-499E-A863-8E9CA58F23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079B19-471F-4B9A-9F0F-6D8CB385CD98}"/>
              </a:ext>
            </a:extLst>
          </p:cNvPr>
          <p:cNvSpPr>
            <a:spLocks noGrp="1"/>
          </p:cNvSpPr>
          <p:nvPr>
            <p:ph type="dt" sz="half" idx="10"/>
          </p:nvPr>
        </p:nvSpPr>
        <p:spPr/>
        <p:txBody>
          <a:bodyPr/>
          <a:lstStyle/>
          <a:p>
            <a:fld id="{AE1E4FA9-1171-4BD1-9C04-1891C3371706}" type="datetimeFigureOut">
              <a:rPr lang="en-US" smtClean="0"/>
              <a:t>05-Jan-21</a:t>
            </a:fld>
            <a:endParaRPr lang="en-US"/>
          </a:p>
        </p:txBody>
      </p:sp>
      <p:sp>
        <p:nvSpPr>
          <p:cNvPr id="5" name="Footer Placeholder 4">
            <a:extLst>
              <a:ext uri="{FF2B5EF4-FFF2-40B4-BE49-F238E27FC236}">
                <a16:creationId xmlns:a16="http://schemas.microsoft.com/office/drawing/2014/main" id="{8B9C862E-E910-40E7-B6F5-58AC86A5D9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148ED-B461-42B7-AD56-543C74E49640}"/>
              </a:ext>
            </a:extLst>
          </p:cNvPr>
          <p:cNvSpPr>
            <a:spLocks noGrp="1"/>
          </p:cNvSpPr>
          <p:nvPr>
            <p:ph type="sldNum" sz="quarter" idx="12"/>
          </p:nvPr>
        </p:nvSpPr>
        <p:spPr/>
        <p:txBody>
          <a:bodyPr/>
          <a:lstStyle/>
          <a:p>
            <a:fld id="{CB8CF3B6-217E-4EBD-823E-B5F89B602859}" type="slidenum">
              <a:rPr lang="en-US" smtClean="0"/>
              <a:t>‹#›</a:t>
            </a:fld>
            <a:endParaRPr lang="en-US"/>
          </a:p>
        </p:txBody>
      </p:sp>
    </p:spTree>
    <p:extLst>
      <p:ext uri="{BB962C8B-B14F-4D97-AF65-F5344CB8AC3E}">
        <p14:creationId xmlns:p14="http://schemas.microsoft.com/office/powerpoint/2010/main" val="43571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18EBC-F426-4949-BFF3-5476C3678F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75BDA3-D3EF-48A3-9343-6B77C54717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BF4E26-EA11-460B-B32C-7008E9BAF7C0}"/>
              </a:ext>
            </a:extLst>
          </p:cNvPr>
          <p:cNvSpPr>
            <a:spLocks noGrp="1"/>
          </p:cNvSpPr>
          <p:nvPr>
            <p:ph type="dt" sz="half" idx="10"/>
          </p:nvPr>
        </p:nvSpPr>
        <p:spPr/>
        <p:txBody>
          <a:bodyPr/>
          <a:lstStyle/>
          <a:p>
            <a:fld id="{AE1E4FA9-1171-4BD1-9C04-1891C3371706}" type="datetimeFigureOut">
              <a:rPr lang="en-US" smtClean="0"/>
              <a:t>05-Jan-21</a:t>
            </a:fld>
            <a:endParaRPr lang="en-US"/>
          </a:p>
        </p:txBody>
      </p:sp>
      <p:sp>
        <p:nvSpPr>
          <p:cNvPr id="5" name="Footer Placeholder 4">
            <a:extLst>
              <a:ext uri="{FF2B5EF4-FFF2-40B4-BE49-F238E27FC236}">
                <a16:creationId xmlns:a16="http://schemas.microsoft.com/office/drawing/2014/main" id="{597508BC-8B35-423D-BAAF-11D3D197B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8A9CBC-2C0C-4EC7-842C-054E86EA5C7D}"/>
              </a:ext>
            </a:extLst>
          </p:cNvPr>
          <p:cNvSpPr>
            <a:spLocks noGrp="1"/>
          </p:cNvSpPr>
          <p:nvPr>
            <p:ph type="sldNum" sz="quarter" idx="12"/>
          </p:nvPr>
        </p:nvSpPr>
        <p:spPr/>
        <p:txBody>
          <a:bodyPr/>
          <a:lstStyle/>
          <a:p>
            <a:fld id="{CB8CF3B6-217E-4EBD-823E-B5F89B602859}" type="slidenum">
              <a:rPr lang="en-US" smtClean="0"/>
              <a:t>‹#›</a:t>
            </a:fld>
            <a:endParaRPr lang="en-US"/>
          </a:p>
        </p:txBody>
      </p:sp>
    </p:spTree>
    <p:extLst>
      <p:ext uri="{BB962C8B-B14F-4D97-AF65-F5344CB8AC3E}">
        <p14:creationId xmlns:p14="http://schemas.microsoft.com/office/powerpoint/2010/main" val="407580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67074B-8BF1-47E9-8B62-69A784D5E9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0ED005-B6F9-4026-BDB3-EE7DC7B569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37D61F-510E-4D4C-8BE6-E87459F8227B}"/>
              </a:ext>
            </a:extLst>
          </p:cNvPr>
          <p:cNvSpPr>
            <a:spLocks noGrp="1"/>
          </p:cNvSpPr>
          <p:nvPr>
            <p:ph type="dt" sz="half" idx="10"/>
          </p:nvPr>
        </p:nvSpPr>
        <p:spPr/>
        <p:txBody>
          <a:bodyPr/>
          <a:lstStyle/>
          <a:p>
            <a:fld id="{AE1E4FA9-1171-4BD1-9C04-1891C3371706}" type="datetimeFigureOut">
              <a:rPr lang="en-US" smtClean="0"/>
              <a:t>05-Jan-21</a:t>
            </a:fld>
            <a:endParaRPr lang="en-US"/>
          </a:p>
        </p:txBody>
      </p:sp>
      <p:sp>
        <p:nvSpPr>
          <p:cNvPr id="5" name="Footer Placeholder 4">
            <a:extLst>
              <a:ext uri="{FF2B5EF4-FFF2-40B4-BE49-F238E27FC236}">
                <a16:creationId xmlns:a16="http://schemas.microsoft.com/office/drawing/2014/main" id="{9E922309-3025-49CF-A9EB-8277A8FEF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510F6-7E78-4D82-8AF4-82863C14D198}"/>
              </a:ext>
            </a:extLst>
          </p:cNvPr>
          <p:cNvSpPr>
            <a:spLocks noGrp="1"/>
          </p:cNvSpPr>
          <p:nvPr>
            <p:ph type="sldNum" sz="quarter" idx="12"/>
          </p:nvPr>
        </p:nvSpPr>
        <p:spPr/>
        <p:txBody>
          <a:bodyPr/>
          <a:lstStyle/>
          <a:p>
            <a:fld id="{CB8CF3B6-217E-4EBD-823E-B5F89B602859}" type="slidenum">
              <a:rPr lang="en-US" smtClean="0"/>
              <a:t>‹#›</a:t>
            </a:fld>
            <a:endParaRPr lang="en-US"/>
          </a:p>
        </p:txBody>
      </p:sp>
    </p:spTree>
    <p:extLst>
      <p:ext uri="{BB962C8B-B14F-4D97-AF65-F5344CB8AC3E}">
        <p14:creationId xmlns:p14="http://schemas.microsoft.com/office/powerpoint/2010/main" val="308098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A7F81-1707-45E5-9CDF-1C1E6B24E7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88B897-DD45-45F1-8FD1-FC138EF9A3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D579F2-17B2-4342-9C4D-47B4E60D3994}"/>
              </a:ext>
            </a:extLst>
          </p:cNvPr>
          <p:cNvSpPr>
            <a:spLocks noGrp="1"/>
          </p:cNvSpPr>
          <p:nvPr>
            <p:ph type="dt" sz="half" idx="10"/>
          </p:nvPr>
        </p:nvSpPr>
        <p:spPr/>
        <p:txBody>
          <a:bodyPr/>
          <a:lstStyle/>
          <a:p>
            <a:fld id="{AE1E4FA9-1171-4BD1-9C04-1891C3371706}" type="datetimeFigureOut">
              <a:rPr lang="en-US" smtClean="0"/>
              <a:t>05-Jan-21</a:t>
            </a:fld>
            <a:endParaRPr lang="en-US"/>
          </a:p>
        </p:txBody>
      </p:sp>
      <p:sp>
        <p:nvSpPr>
          <p:cNvPr id="5" name="Footer Placeholder 4">
            <a:extLst>
              <a:ext uri="{FF2B5EF4-FFF2-40B4-BE49-F238E27FC236}">
                <a16:creationId xmlns:a16="http://schemas.microsoft.com/office/drawing/2014/main" id="{71B5B9EB-AA06-4BC8-8084-1C0EAF885E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3FB498-AFD9-44A1-899C-E62EA4369B73}"/>
              </a:ext>
            </a:extLst>
          </p:cNvPr>
          <p:cNvSpPr>
            <a:spLocks noGrp="1"/>
          </p:cNvSpPr>
          <p:nvPr>
            <p:ph type="sldNum" sz="quarter" idx="12"/>
          </p:nvPr>
        </p:nvSpPr>
        <p:spPr/>
        <p:txBody>
          <a:bodyPr/>
          <a:lstStyle/>
          <a:p>
            <a:fld id="{CB8CF3B6-217E-4EBD-823E-B5F89B602859}" type="slidenum">
              <a:rPr lang="en-US" smtClean="0"/>
              <a:t>‹#›</a:t>
            </a:fld>
            <a:endParaRPr lang="en-US"/>
          </a:p>
        </p:txBody>
      </p:sp>
    </p:spTree>
    <p:extLst>
      <p:ext uri="{BB962C8B-B14F-4D97-AF65-F5344CB8AC3E}">
        <p14:creationId xmlns:p14="http://schemas.microsoft.com/office/powerpoint/2010/main" val="1698688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63B6D-6AB1-4D11-BA80-1B35623F2F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765684-DD61-4014-BB27-72DA1204B7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27A9E6-A0CF-4DAC-9EBF-E549C64DFFFF}"/>
              </a:ext>
            </a:extLst>
          </p:cNvPr>
          <p:cNvSpPr>
            <a:spLocks noGrp="1"/>
          </p:cNvSpPr>
          <p:nvPr>
            <p:ph type="dt" sz="half" idx="10"/>
          </p:nvPr>
        </p:nvSpPr>
        <p:spPr/>
        <p:txBody>
          <a:bodyPr/>
          <a:lstStyle/>
          <a:p>
            <a:fld id="{AE1E4FA9-1171-4BD1-9C04-1891C3371706}" type="datetimeFigureOut">
              <a:rPr lang="en-US" smtClean="0"/>
              <a:t>05-Jan-21</a:t>
            </a:fld>
            <a:endParaRPr lang="en-US"/>
          </a:p>
        </p:txBody>
      </p:sp>
      <p:sp>
        <p:nvSpPr>
          <p:cNvPr id="5" name="Footer Placeholder 4">
            <a:extLst>
              <a:ext uri="{FF2B5EF4-FFF2-40B4-BE49-F238E27FC236}">
                <a16:creationId xmlns:a16="http://schemas.microsoft.com/office/drawing/2014/main" id="{1C14F79A-7CD8-449E-B97E-30748E3EC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FD0B0-860E-4B98-944C-182757281AEA}"/>
              </a:ext>
            </a:extLst>
          </p:cNvPr>
          <p:cNvSpPr>
            <a:spLocks noGrp="1"/>
          </p:cNvSpPr>
          <p:nvPr>
            <p:ph type="sldNum" sz="quarter" idx="12"/>
          </p:nvPr>
        </p:nvSpPr>
        <p:spPr/>
        <p:txBody>
          <a:bodyPr/>
          <a:lstStyle/>
          <a:p>
            <a:fld id="{CB8CF3B6-217E-4EBD-823E-B5F89B602859}" type="slidenum">
              <a:rPr lang="en-US" smtClean="0"/>
              <a:t>‹#›</a:t>
            </a:fld>
            <a:endParaRPr lang="en-US"/>
          </a:p>
        </p:txBody>
      </p:sp>
    </p:spTree>
    <p:extLst>
      <p:ext uri="{BB962C8B-B14F-4D97-AF65-F5344CB8AC3E}">
        <p14:creationId xmlns:p14="http://schemas.microsoft.com/office/powerpoint/2010/main" val="13465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53C79-EFAE-4AED-85C0-3340CA7C12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31C147-F070-4F43-A7BA-07E5BC4260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446D33-C6BF-4CD5-92AE-1C87958344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425752-F50B-43AF-A1E0-6A7C48E92FCD}"/>
              </a:ext>
            </a:extLst>
          </p:cNvPr>
          <p:cNvSpPr>
            <a:spLocks noGrp="1"/>
          </p:cNvSpPr>
          <p:nvPr>
            <p:ph type="dt" sz="half" idx="10"/>
          </p:nvPr>
        </p:nvSpPr>
        <p:spPr/>
        <p:txBody>
          <a:bodyPr/>
          <a:lstStyle/>
          <a:p>
            <a:fld id="{AE1E4FA9-1171-4BD1-9C04-1891C3371706}" type="datetimeFigureOut">
              <a:rPr lang="en-US" smtClean="0"/>
              <a:t>05-Jan-21</a:t>
            </a:fld>
            <a:endParaRPr lang="en-US"/>
          </a:p>
        </p:txBody>
      </p:sp>
      <p:sp>
        <p:nvSpPr>
          <p:cNvPr id="6" name="Footer Placeholder 5">
            <a:extLst>
              <a:ext uri="{FF2B5EF4-FFF2-40B4-BE49-F238E27FC236}">
                <a16:creationId xmlns:a16="http://schemas.microsoft.com/office/drawing/2014/main" id="{34368C83-E59E-4E26-BC63-1CA1F584D6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A21FE-87A1-451C-8DCA-D2CDEE2D04F3}"/>
              </a:ext>
            </a:extLst>
          </p:cNvPr>
          <p:cNvSpPr>
            <a:spLocks noGrp="1"/>
          </p:cNvSpPr>
          <p:nvPr>
            <p:ph type="sldNum" sz="quarter" idx="12"/>
          </p:nvPr>
        </p:nvSpPr>
        <p:spPr/>
        <p:txBody>
          <a:bodyPr/>
          <a:lstStyle/>
          <a:p>
            <a:fld id="{CB8CF3B6-217E-4EBD-823E-B5F89B602859}" type="slidenum">
              <a:rPr lang="en-US" smtClean="0"/>
              <a:t>‹#›</a:t>
            </a:fld>
            <a:endParaRPr lang="en-US"/>
          </a:p>
        </p:txBody>
      </p:sp>
    </p:spTree>
    <p:extLst>
      <p:ext uri="{BB962C8B-B14F-4D97-AF65-F5344CB8AC3E}">
        <p14:creationId xmlns:p14="http://schemas.microsoft.com/office/powerpoint/2010/main" val="2640425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CAD97-687F-412F-AAFA-A4EDC6B68D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32F633-8248-421C-8279-A54DE002B6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F043F7-25C5-4A5E-B5F5-F677D1962A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2537C73-7DB4-4E40-BB59-80F78FA736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91BBD1-2785-4381-AD62-93421593D7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E7706C-B201-487B-B1D1-F0876FE22B6E}"/>
              </a:ext>
            </a:extLst>
          </p:cNvPr>
          <p:cNvSpPr>
            <a:spLocks noGrp="1"/>
          </p:cNvSpPr>
          <p:nvPr>
            <p:ph type="dt" sz="half" idx="10"/>
          </p:nvPr>
        </p:nvSpPr>
        <p:spPr/>
        <p:txBody>
          <a:bodyPr/>
          <a:lstStyle/>
          <a:p>
            <a:fld id="{AE1E4FA9-1171-4BD1-9C04-1891C3371706}" type="datetimeFigureOut">
              <a:rPr lang="en-US" smtClean="0"/>
              <a:t>05-Jan-21</a:t>
            </a:fld>
            <a:endParaRPr lang="en-US"/>
          </a:p>
        </p:txBody>
      </p:sp>
      <p:sp>
        <p:nvSpPr>
          <p:cNvPr id="8" name="Footer Placeholder 7">
            <a:extLst>
              <a:ext uri="{FF2B5EF4-FFF2-40B4-BE49-F238E27FC236}">
                <a16:creationId xmlns:a16="http://schemas.microsoft.com/office/drawing/2014/main" id="{4E90D3D8-048F-4883-8B07-FAF6891DBE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390F14-84FD-439A-BFE1-A296084B1F9A}"/>
              </a:ext>
            </a:extLst>
          </p:cNvPr>
          <p:cNvSpPr>
            <a:spLocks noGrp="1"/>
          </p:cNvSpPr>
          <p:nvPr>
            <p:ph type="sldNum" sz="quarter" idx="12"/>
          </p:nvPr>
        </p:nvSpPr>
        <p:spPr/>
        <p:txBody>
          <a:bodyPr/>
          <a:lstStyle/>
          <a:p>
            <a:fld id="{CB8CF3B6-217E-4EBD-823E-B5F89B602859}" type="slidenum">
              <a:rPr lang="en-US" smtClean="0"/>
              <a:t>‹#›</a:t>
            </a:fld>
            <a:endParaRPr lang="en-US"/>
          </a:p>
        </p:txBody>
      </p:sp>
    </p:spTree>
    <p:extLst>
      <p:ext uri="{BB962C8B-B14F-4D97-AF65-F5344CB8AC3E}">
        <p14:creationId xmlns:p14="http://schemas.microsoft.com/office/powerpoint/2010/main" val="29516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AD11E-C7C3-4785-95E6-B740E86AE4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4889EE-70AB-47C5-A8F9-51176E11E9D5}"/>
              </a:ext>
            </a:extLst>
          </p:cNvPr>
          <p:cNvSpPr>
            <a:spLocks noGrp="1"/>
          </p:cNvSpPr>
          <p:nvPr>
            <p:ph type="dt" sz="half" idx="10"/>
          </p:nvPr>
        </p:nvSpPr>
        <p:spPr/>
        <p:txBody>
          <a:bodyPr/>
          <a:lstStyle/>
          <a:p>
            <a:fld id="{AE1E4FA9-1171-4BD1-9C04-1891C3371706}" type="datetimeFigureOut">
              <a:rPr lang="en-US" smtClean="0"/>
              <a:t>05-Jan-21</a:t>
            </a:fld>
            <a:endParaRPr lang="en-US"/>
          </a:p>
        </p:txBody>
      </p:sp>
      <p:sp>
        <p:nvSpPr>
          <p:cNvPr id="4" name="Footer Placeholder 3">
            <a:extLst>
              <a:ext uri="{FF2B5EF4-FFF2-40B4-BE49-F238E27FC236}">
                <a16:creationId xmlns:a16="http://schemas.microsoft.com/office/drawing/2014/main" id="{AFACB360-4C32-4AFE-B902-4767A2EA21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4A4F999-3992-4B77-812D-B76E24EBDB80}"/>
              </a:ext>
            </a:extLst>
          </p:cNvPr>
          <p:cNvSpPr>
            <a:spLocks noGrp="1"/>
          </p:cNvSpPr>
          <p:nvPr>
            <p:ph type="sldNum" sz="quarter" idx="12"/>
          </p:nvPr>
        </p:nvSpPr>
        <p:spPr/>
        <p:txBody>
          <a:bodyPr/>
          <a:lstStyle/>
          <a:p>
            <a:fld id="{CB8CF3B6-217E-4EBD-823E-B5F89B602859}" type="slidenum">
              <a:rPr lang="en-US" smtClean="0"/>
              <a:t>‹#›</a:t>
            </a:fld>
            <a:endParaRPr lang="en-US"/>
          </a:p>
        </p:txBody>
      </p:sp>
    </p:spTree>
    <p:extLst>
      <p:ext uri="{BB962C8B-B14F-4D97-AF65-F5344CB8AC3E}">
        <p14:creationId xmlns:p14="http://schemas.microsoft.com/office/powerpoint/2010/main" val="3622441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30D87C-BA43-4EA7-A187-57D4D3AAFE94}"/>
              </a:ext>
            </a:extLst>
          </p:cNvPr>
          <p:cNvSpPr>
            <a:spLocks noGrp="1"/>
          </p:cNvSpPr>
          <p:nvPr>
            <p:ph type="dt" sz="half" idx="10"/>
          </p:nvPr>
        </p:nvSpPr>
        <p:spPr/>
        <p:txBody>
          <a:bodyPr/>
          <a:lstStyle/>
          <a:p>
            <a:fld id="{AE1E4FA9-1171-4BD1-9C04-1891C3371706}" type="datetimeFigureOut">
              <a:rPr lang="en-US" smtClean="0"/>
              <a:t>05-Jan-21</a:t>
            </a:fld>
            <a:endParaRPr lang="en-US"/>
          </a:p>
        </p:txBody>
      </p:sp>
      <p:sp>
        <p:nvSpPr>
          <p:cNvPr id="3" name="Footer Placeholder 2">
            <a:extLst>
              <a:ext uri="{FF2B5EF4-FFF2-40B4-BE49-F238E27FC236}">
                <a16:creationId xmlns:a16="http://schemas.microsoft.com/office/drawing/2014/main" id="{38CCA70A-1FE2-4973-B34E-5C9E56D79C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94EE52-49BC-4540-A690-262B1727EA91}"/>
              </a:ext>
            </a:extLst>
          </p:cNvPr>
          <p:cNvSpPr>
            <a:spLocks noGrp="1"/>
          </p:cNvSpPr>
          <p:nvPr>
            <p:ph type="sldNum" sz="quarter" idx="12"/>
          </p:nvPr>
        </p:nvSpPr>
        <p:spPr/>
        <p:txBody>
          <a:bodyPr/>
          <a:lstStyle/>
          <a:p>
            <a:fld id="{CB8CF3B6-217E-4EBD-823E-B5F89B602859}" type="slidenum">
              <a:rPr lang="en-US" smtClean="0"/>
              <a:t>‹#›</a:t>
            </a:fld>
            <a:endParaRPr lang="en-US"/>
          </a:p>
        </p:txBody>
      </p:sp>
    </p:spTree>
    <p:extLst>
      <p:ext uri="{BB962C8B-B14F-4D97-AF65-F5344CB8AC3E}">
        <p14:creationId xmlns:p14="http://schemas.microsoft.com/office/powerpoint/2010/main" val="3982820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4A682-E7BB-48EE-AFA4-BC4CEE34BF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0ECFDF-3E04-4670-BE03-5D56710868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899093-529A-47A9-8BAB-0DC545B068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DFEF0F-9B1F-4CA2-A70C-527EA7FD49EA}"/>
              </a:ext>
            </a:extLst>
          </p:cNvPr>
          <p:cNvSpPr>
            <a:spLocks noGrp="1"/>
          </p:cNvSpPr>
          <p:nvPr>
            <p:ph type="dt" sz="half" idx="10"/>
          </p:nvPr>
        </p:nvSpPr>
        <p:spPr/>
        <p:txBody>
          <a:bodyPr/>
          <a:lstStyle/>
          <a:p>
            <a:fld id="{AE1E4FA9-1171-4BD1-9C04-1891C3371706}" type="datetimeFigureOut">
              <a:rPr lang="en-US" smtClean="0"/>
              <a:t>05-Jan-21</a:t>
            </a:fld>
            <a:endParaRPr lang="en-US"/>
          </a:p>
        </p:txBody>
      </p:sp>
      <p:sp>
        <p:nvSpPr>
          <p:cNvPr id="6" name="Footer Placeholder 5">
            <a:extLst>
              <a:ext uri="{FF2B5EF4-FFF2-40B4-BE49-F238E27FC236}">
                <a16:creationId xmlns:a16="http://schemas.microsoft.com/office/drawing/2014/main" id="{35238084-5587-4614-81A3-C4C8123644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D969B5-19D7-4827-A634-2F0E613727DB}"/>
              </a:ext>
            </a:extLst>
          </p:cNvPr>
          <p:cNvSpPr>
            <a:spLocks noGrp="1"/>
          </p:cNvSpPr>
          <p:nvPr>
            <p:ph type="sldNum" sz="quarter" idx="12"/>
          </p:nvPr>
        </p:nvSpPr>
        <p:spPr/>
        <p:txBody>
          <a:bodyPr/>
          <a:lstStyle/>
          <a:p>
            <a:fld id="{CB8CF3B6-217E-4EBD-823E-B5F89B602859}" type="slidenum">
              <a:rPr lang="en-US" smtClean="0"/>
              <a:t>‹#›</a:t>
            </a:fld>
            <a:endParaRPr lang="en-US"/>
          </a:p>
        </p:txBody>
      </p:sp>
    </p:spTree>
    <p:extLst>
      <p:ext uri="{BB962C8B-B14F-4D97-AF65-F5344CB8AC3E}">
        <p14:creationId xmlns:p14="http://schemas.microsoft.com/office/powerpoint/2010/main" val="186184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5D540-869B-44A9-A723-CFEDF8A034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DCB96-8415-4F33-9EB4-DAA7763C49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3A0B57-761E-4100-BFC2-EBECD20DD2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A35A5E-3D4C-4988-9FB0-AE3BE8DDDA78}"/>
              </a:ext>
            </a:extLst>
          </p:cNvPr>
          <p:cNvSpPr>
            <a:spLocks noGrp="1"/>
          </p:cNvSpPr>
          <p:nvPr>
            <p:ph type="dt" sz="half" idx="10"/>
          </p:nvPr>
        </p:nvSpPr>
        <p:spPr/>
        <p:txBody>
          <a:bodyPr/>
          <a:lstStyle/>
          <a:p>
            <a:fld id="{AE1E4FA9-1171-4BD1-9C04-1891C3371706}" type="datetimeFigureOut">
              <a:rPr lang="en-US" smtClean="0"/>
              <a:t>05-Jan-21</a:t>
            </a:fld>
            <a:endParaRPr lang="en-US"/>
          </a:p>
        </p:txBody>
      </p:sp>
      <p:sp>
        <p:nvSpPr>
          <p:cNvPr id="6" name="Footer Placeholder 5">
            <a:extLst>
              <a:ext uri="{FF2B5EF4-FFF2-40B4-BE49-F238E27FC236}">
                <a16:creationId xmlns:a16="http://schemas.microsoft.com/office/drawing/2014/main" id="{D7A8EF53-CAB3-4CA6-A6FB-D1C2AEA625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B37E89-6905-4920-BAB8-2656A9246B0F}"/>
              </a:ext>
            </a:extLst>
          </p:cNvPr>
          <p:cNvSpPr>
            <a:spLocks noGrp="1"/>
          </p:cNvSpPr>
          <p:nvPr>
            <p:ph type="sldNum" sz="quarter" idx="12"/>
          </p:nvPr>
        </p:nvSpPr>
        <p:spPr/>
        <p:txBody>
          <a:bodyPr/>
          <a:lstStyle/>
          <a:p>
            <a:fld id="{CB8CF3B6-217E-4EBD-823E-B5F89B602859}" type="slidenum">
              <a:rPr lang="en-US" smtClean="0"/>
              <a:t>‹#›</a:t>
            </a:fld>
            <a:endParaRPr lang="en-US"/>
          </a:p>
        </p:txBody>
      </p:sp>
    </p:spTree>
    <p:extLst>
      <p:ext uri="{BB962C8B-B14F-4D97-AF65-F5344CB8AC3E}">
        <p14:creationId xmlns:p14="http://schemas.microsoft.com/office/powerpoint/2010/main" val="3732355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7E2C18-E4C6-46C1-A9EF-31FAA63FA0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BEF441-F764-41A6-B444-8769213B38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258DAD-0422-48E6-B868-EBC17FE135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E4FA9-1171-4BD1-9C04-1891C3371706}" type="datetimeFigureOut">
              <a:rPr lang="en-US" smtClean="0"/>
              <a:t>05-Jan-21</a:t>
            </a:fld>
            <a:endParaRPr lang="en-US"/>
          </a:p>
        </p:txBody>
      </p:sp>
      <p:sp>
        <p:nvSpPr>
          <p:cNvPr id="5" name="Footer Placeholder 4">
            <a:extLst>
              <a:ext uri="{FF2B5EF4-FFF2-40B4-BE49-F238E27FC236}">
                <a16:creationId xmlns:a16="http://schemas.microsoft.com/office/drawing/2014/main" id="{94F5304B-DAB4-4DF4-ABB7-4FB5968975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39ECC01-4B6C-496F-A84A-9D03668ADD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CF3B6-217E-4EBD-823E-B5F89B602859}" type="slidenum">
              <a:rPr lang="en-US" smtClean="0"/>
              <a:t>‹#›</a:t>
            </a:fld>
            <a:endParaRPr lang="en-US"/>
          </a:p>
        </p:txBody>
      </p:sp>
    </p:spTree>
    <p:extLst>
      <p:ext uri="{BB962C8B-B14F-4D97-AF65-F5344CB8AC3E}">
        <p14:creationId xmlns:p14="http://schemas.microsoft.com/office/powerpoint/2010/main" val="3137596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1660135-A69D-4F67-8E79-82CA87129E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2940" y="384313"/>
            <a:ext cx="9899374" cy="6215270"/>
          </a:xfrm>
          <a:prstGeom prst="rect">
            <a:avLst/>
          </a:prstGeom>
        </p:spPr>
      </p:pic>
    </p:spTree>
    <p:extLst>
      <p:ext uri="{BB962C8B-B14F-4D97-AF65-F5344CB8AC3E}">
        <p14:creationId xmlns:p14="http://schemas.microsoft.com/office/powerpoint/2010/main" val="1565982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CE95C5-96D6-4628-9FDF-57BB965DD067}"/>
              </a:ext>
            </a:extLst>
          </p:cNvPr>
          <p:cNvSpPr txBox="1"/>
          <p:nvPr/>
        </p:nvSpPr>
        <p:spPr>
          <a:xfrm>
            <a:off x="1020415" y="1033669"/>
            <a:ext cx="9932527" cy="5016758"/>
          </a:xfrm>
          <a:prstGeom prst="rect">
            <a:avLst/>
          </a:prstGeom>
          <a:noFill/>
        </p:spPr>
        <p:txBody>
          <a:bodyPr wrap="none" rtlCol="0">
            <a:spAutoFit/>
          </a:bodyPr>
          <a:lstStyle/>
          <a:p>
            <a:r>
              <a:rPr lang="bn-IN" sz="3200" dirty="0">
                <a:latin typeface="NikoshBAN" panose="02000000000000000000" pitchFamily="2" charset="0"/>
                <a:cs typeface="NikoshBAN" panose="02000000000000000000" pitchFamily="2" charset="0"/>
              </a:rPr>
              <a:t>২১। সংজ্ঞায় জাত্যর্থের কম গুণের উল্লেখ থাকলে কোন ধরনের অনুপপত্তি ঘটে?</a:t>
            </a:r>
          </a:p>
          <a:p>
            <a:r>
              <a:rPr lang="bn-IN" sz="3200" dirty="0">
                <a:latin typeface="NikoshBAN" panose="02000000000000000000" pitchFamily="2" charset="0"/>
                <a:cs typeface="NikoshBAN" panose="02000000000000000000" pitchFamily="2" charset="0"/>
              </a:rPr>
              <a:t>২২। সংজ্ঞায় রূপক শব্দ ব্যবহার করলে কি ঘটে ?</a:t>
            </a:r>
          </a:p>
          <a:p>
            <a:r>
              <a:rPr lang="bn-IN" sz="3200" dirty="0">
                <a:latin typeface="NikoshBAN" panose="02000000000000000000" pitchFamily="2" charset="0"/>
                <a:cs typeface="NikoshBAN" panose="02000000000000000000" pitchFamily="2" charset="0"/>
              </a:rPr>
              <a:t>২৩। অন্ধকার হচ্ছে আলোর অভাব এটি কোন ধরনের সংজ্ঞা?</a:t>
            </a:r>
          </a:p>
          <a:p>
            <a:r>
              <a:rPr lang="bn-IN" sz="3200" dirty="0">
                <a:latin typeface="NikoshBAN" panose="02000000000000000000" pitchFamily="2" charset="0"/>
                <a:cs typeface="NikoshBAN" panose="02000000000000000000" pitchFamily="2" charset="0"/>
              </a:rPr>
              <a:t>২৪। জাত্যর্থের অতিরিক্ত গুণটি যদি অবান্তর লক্ষণ হয় তাহলে সংজ্ঞাটি কি হবে?</a:t>
            </a:r>
          </a:p>
          <a:p>
            <a:r>
              <a:rPr lang="bn-IN" sz="3200" dirty="0">
                <a:latin typeface="NikoshBAN" panose="02000000000000000000" pitchFamily="2" charset="0"/>
                <a:cs typeface="NikoshBAN" panose="02000000000000000000" pitchFamily="2" charset="0"/>
              </a:rPr>
              <a:t>২৫। সংজ্ঞার উদ্দেশ্য কি ?</a:t>
            </a:r>
          </a:p>
          <a:p>
            <a:r>
              <a:rPr lang="bn-IN" sz="3200" dirty="0">
                <a:latin typeface="NikoshBAN" panose="02000000000000000000" pitchFamily="2" charset="0"/>
                <a:cs typeface="NikoshBAN" panose="02000000000000000000" pitchFamily="2" charset="0"/>
              </a:rPr>
              <a:t>২৬। বিশিষ্ট বস্তুর সংজ্ঞা দেয়া যায় না কেন ?</a:t>
            </a:r>
          </a:p>
          <a:p>
            <a:r>
              <a:rPr lang="bn-IN" sz="3200" dirty="0">
                <a:latin typeface="NikoshBAN" panose="02000000000000000000" pitchFamily="2" charset="0"/>
                <a:cs typeface="NikoshBAN" panose="02000000000000000000" pitchFamily="2" charset="0"/>
              </a:rPr>
              <a:t>২৭। যৌক্তিক সংজ্ঞার তৃতীয় নিয়ম লংঘন করলে কোন ধরনের অনুপপত্তি হয়?</a:t>
            </a:r>
          </a:p>
          <a:p>
            <a:r>
              <a:rPr lang="bn-IN" sz="3200" dirty="0">
                <a:latin typeface="NikoshBAN" panose="02000000000000000000" pitchFamily="2" charset="0"/>
                <a:cs typeface="NikoshBAN" panose="02000000000000000000" pitchFamily="2" charset="0"/>
              </a:rPr>
              <a:t>২৮। উট হয় মরুভূমির জাহাজ এটা কোন ধরনের সংজ্ঞা?</a:t>
            </a:r>
          </a:p>
          <a:p>
            <a:r>
              <a:rPr lang="bn-IN" sz="3200" dirty="0">
                <a:latin typeface="NikoshBAN" panose="02000000000000000000" pitchFamily="2" charset="0"/>
                <a:cs typeface="NikoshBAN" panose="02000000000000000000" pitchFamily="2" charset="0"/>
              </a:rPr>
              <a:t>২৯। সংজ্ঞায় কি প্রকাশিত হয়?</a:t>
            </a:r>
          </a:p>
          <a:p>
            <a:r>
              <a:rPr lang="bn-IN" sz="3200" dirty="0">
                <a:latin typeface="NikoshBAN" panose="02000000000000000000" pitchFamily="2" charset="0"/>
                <a:cs typeface="NikoshBAN" panose="02000000000000000000" pitchFamily="2" charset="0"/>
              </a:rPr>
              <a:t>৩০। বর্ণনায় কি প্রকাশিত হয়?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8402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38D4F2-EDC6-4666-96BD-2DCC95707F5B}"/>
              </a:ext>
            </a:extLst>
          </p:cNvPr>
          <p:cNvSpPr txBox="1"/>
          <p:nvPr/>
        </p:nvSpPr>
        <p:spPr>
          <a:xfrm>
            <a:off x="4746901" y="70339"/>
            <a:ext cx="2241319" cy="707886"/>
          </a:xfrm>
          <a:prstGeom prst="rect">
            <a:avLst/>
          </a:prstGeom>
          <a:solidFill>
            <a:srgbClr val="92D050"/>
          </a:solidFill>
        </p:spPr>
        <p:txBody>
          <a:bodyPr wrap="none" rtlCol="0">
            <a:spAutoFit/>
          </a:bodyPr>
          <a:lstStyle/>
          <a:p>
            <a:pPr algn="just"/>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বাড়ির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কাজ</a:t>
            </a:r>
            <a:r>
              <a:rPr lang="en-US" sz="4000"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018E9748-1997-4424-8821-F27FA3F07FBD}"/>
              </a:ext>
            </a:extLst>
          </p:cNvPr>
          <p:cNvSpPr txBox="1"/>
          <p:nvPr/>
        </p:nvSpPr>
        <p:spPr>
          <a:xfrm>
            <a:off x="4628271" y="858128"/>
            <a:ext cx="2532185" cy="584775"/>
          </a:xfrm>
          <a:prstGeom prst="rect">
            <a:avLst/>
          </a:prstGeom>
          <a:solidFill>
            <a:srgbClr val="FFFF00"/>
          </a:solidFill>
        </p:spPr>
        <p:txBody>
          <a:bodyPr wrap="square" rtlCol="0">
            <a:spAutoFit/>
          </a:bodyPr>
          <a:lstStyle/>
          <a:p>
            <a:r>
              <a:rPr lang="bn-IN" sz="3200" b="1" dirty="0">
                <a:latin typeface="NikoshBAN" panose="02000000000000000000" pitchFamily="2" charset="0"/>
                <a:cs typeface="NikoshBAN" panose="02000000000000000000" pitchFamily="2" charset="0"/>
              </a:rPr>
              <a:t>ঢাকা বোর্ড - ২০১৯</a:t>
            </a:r>
            <a:endParaRPr lang="en-US" sz="32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6BC8D3D5-E51F-4CFE-8413-874F0D238A4D}"/>
              </a:ext>
            </a:extLst>
          </p:cNvPr>
          <p:cNvSpPr txBox="1"/>
          <p:nvPr/>
        </p:nvSpPr>
        <p:spPr>
          <a:xfrm>
            <a:off x="253218" y="1688120"/>
            <a:ext cx="11662117" cy="5262979"/>
          </a:xfrm>
          <a:prstGeom prst="rect">
            <a:avLst/>
          </a:prstGeom>
          <a:noFill/>
        </p:spPr>
        <p:txBody>
          <a:bodyPr wrap="square" rtlCol="0">
            <a:spAutoFit/>
          </a:bodyPr>
          <a:lstStyle/>
          <a:p>
            <a:pPr algn="just"/>
            <a:r>
              <a:rPr lang="bn-IN" sz="2800" dirty="0">
                <a:latin typeface="NikoshBAN" panose="02000000000000000000" pitchFamily="2" charset="0"/>
                <a:cs typeface="NikoshBAN" panose="02000000000000000000" pitchFamily="2" charset="0"/>
              </a:rPr>
              <a:t>যুক্তিবিদ্যা ক্লাসে নিখিল স্যার যৌক্তিক সংজ্ঞা পড়াতে গিয়ে শিক্ষার্থীদের “</a:t>
            </a:r>
            <a:r>
              <a:rPr lang="bn-IN" sz="2800" b="1" u="sng" dirty="0">
                <a:solidFill>
                  <a:srgbClr val="C00000"/>
                </a:solidFill>
                <a:latin typeface="NikoshBAN" panose="02000000000000000000" pitchFamily="2" charset="0"/>
                <a:cs typeface="NikoshBAN" panose="02000000000000000000" pitchFamily="2" charset="0"/>
              </a:rPr>
              <a:t>মানুষ</a:t>
            </a:r>
            <a:r>
              <a:rPr lang="bn-IN" sz="2800" dirty="0">
                <a:latin typeface="NikoshBAN" panose="02000000000000000000" pitchFamily="2" charset="0"/>
                <a:cs typeface="NikoshBAN" panose="02000000000000000000" pitchFamily="2" charset="0"/>
              </a:rPr>
              <a:t>” পদের সংজ্ঞা দিতে বললেন। উত্তরে নয়ন বলল, “মানুষ হলো জীব”। সুমি বলল, না স্যার , “ মানুষ হলো মনুষ্য জাতীয় জীব”। তাদের কথা শুনে নিখিল স্যার বিষয়টি নিয়ে ক্লাসে বিস্তারিত আলোচনা করলেন।</a:t>
            </a:r>
          </a:p>
          <a:p>
            <a:pPr algn="just"/>
            <a:endParaRPr lang="bn-IN" sz="2800" dirty="0">
              <a:latin typeface="NikoshBAN" panose="02000000000000000000" pitchFamily="2" charset="0"/>
              <a:cs typeface="NikoshBAN" panose="02000000000000000000" pitchFamily="2" charset="0"/>
            </a:endParaRPr>
          </a:p>
          <a:p>
            <a:pPr algn="just"/>
            <a:r>
              <a:rPr lang="bn-IN" sz="2800" dirty="0">
                <a:solidFill>
                  <a:srgbClr val="0070C0"/>
                </a:solidFill>
                <a:latin typeface="NikoshBAN" panose="02000000000000000000" pitchFamily="2" charset="0"/>
                <a:cs typeface="NikoshBAN" panose="02000000000000000000" pitchFamily="2" charset="0"/>
              </a:rPr>
              <a:t>ক) যৌক্তিক সংজ্ঞা কি ?</a:t>
            </a:r>
          </a:p>
          <a:p>
            <a:pPr algn="just"/>
            <a:endParaRPr lang="bn-IN" sz="2800" dirty="0">
              <a:latin typeface="NikoshBAN" panose="02000000000000000000" pitchFamily="2" charset="0"/>
              <a:cs typeface="NikoshBAN" panose="02000000000000000000" pitchFamily="2" charset="0"/>
            </a:endParaRPr>
          </a:p>
          <a:p>
            <a:pPr algn="just"/>
            <a:r>
              <a:rPr lang="bn-IN" sz="2800" dirty="0">
                <a:solidFill>
                  <a:schemeClr val="accent6">
                    <a:lumMod val="75000"/>
                  </a:schemeClr>
                </a:solidFill>
                <a:latin typeface="NikoshBAN" panose="02000000000000000000" pitchFamily="2" charset="0"/>
                <a:cs typeface="NikoshBAN" panose="02000000000000000000" pitchFamily="2" charset="0"/>
              </a:rPr>
              <a:t>খ) রূপক সংজ্ঞা অনুপপত্তি কখন ঘটে?</a:t>
            </a:r>
          </a:p>
          <a:p>
            <a:pPr algn="just"/>
            <a:endParaRPr lang="bn-IN" sz="2800" dirty="0">
              <a:latin typeface="NikoshBAN" panose="02000000000000000000" pitchFamily="2" charset="0"/>
              <a:cs typeface="NikoshBAN" panose="02000000000000000000" pitchFamily="2" charset="0"/>
            </a:endParaRPr>
          </a:p>
          <a:p>
            <a:pPr algn="just"/>
            <a:r>
              <a:rPr lang="bn-IN" sz="2800" dirty="0">
                <a:solidFill>
                  <a:srgbClr val="FFC000"/>
                </a:solidFill>
                <a:latin typeface="NikoshBAN" panose="02000000000000000000" pitchFamily="2" charset="0"/>
                <a:cs typeface="NikoshBAN" panose="02000000000000000000" pitchFamily="2" charset="0"/>
              </a:rPr>
              <a:t>গ) উদ্দীপকে সুমির যৌক্তিক সংজ্ঞায় কোন ধরনের অনুপপত্তি ঘটেছে? ব্যাখ্যা কর।</a:t>
            </a:r>
          </a:p>
          <a:p>
            <a:pPr algn="just"/>
            <a:endParaRPr lang="bn-IN" sz="2800" dirty="0">
              <a:solidFill>
                <a:srgbClr val="FFC000"/>
              </a:solidFill>
              <a:latin typeface="NikoshBAN" panose="02000000000000000000" pitchFamily="2" charset="0"/>
              <a:cs typeface="NikoshBAN" panose="02000000000000000000" pitchFamily="2" charset="0"/>
            </a:endParaRPr>
          </a:p>
          <a:p>
            <a:pPr algn="just"/>
            <a:r>
              <a:rPr lang="bn-IN" sz="2800" dirty="0">
                <a:solidFill>
                  <a:schemeClr val="accent2">
                    <a:lumMod val="75000"/>
                  </a:schemeClr>
                </a:solidFill>
                <a:latin typeface="NikoshBAN" panose="02000000000000000000" pitchFamily="2" charset="0"/>
                <a:cs typeface="NikoshBAN" panose="02000000000000000000" pitchFamily="2" charset="0"/>
              </a:rPr>
              <a:t>ঘ) নয়ন ও সুমির প্রদত্ত সংজ্ঞার মধ্যে তুলনামূলক পার্থক্য বিশ্লেষণ কর। </a:t>
            </a:r>
          </a:p>
          <a:p>
            <a:pPr algn="just"/>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95386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59C9AF-B3D3-4784-923C-F1341D02C0BE}"/>
              </a:ext>
            </a:extLst>
          </p:cNvPr>
          <p:cNvSpPr txBox="1"/>
          <p:nvPr/>
        </p:nvSpPr>
        <p:spPr>
          <a:xfrm>
            <a:off x="4712677" y="84407"/>
            <a:ext cx="2820003" cy="523220"/>
          </a:xfrm>
          <a:prstGeom prst="rect">
            <a:avLst/>
          </a:prstGeom>
          <a:solidFill>
            <a:srgbClr val="FFFF00"/>
          </a:solidFill>
        </p:spPr>
        <p:txBody>
          <a:bodyPr wrap="none" rtlCol="0">
            <a:spAutoFit/>
          </a:bodyPr>
          <a:lstStyle/>
          <a:p>
            <a:r>
              <a:rPr lang="en-US" sz="2800" dirty="0">
                <a:latin typeface="NikoshBAN" panose="02000000000000000000" pitchFamily="2" charset="0"/>
                <a:cs typeface="NikoshBAN" panose="02000000000000000000" pitchFamily="2" charset="0"/>
              </a:rPr>
              <a:t>র</a:t>
            </a:r>
            <a:r>
              <a:rPr lang="as-IN" sz="2800" dirty="0">
                <a:latin typeface="NikoshBAN" panose="02000000000000000000" pitchFamily="2" charset="0"/>
                <a:cs typeface="NikoshBAN" panose="02000000000000000000" pitchFamily="2" charset="0"/>
              </a:rPr>
              <a:t>া</a:t>
            </a:r>
            <a:r>
              <a:rPr lang="en-US" sz="2800" dirty="0" err="1">
                <a:latin typeface="NikoshBAN" panose="02000000000000000000" pitchFamily="2" charset="0"/>
                <a:cs typeface="NikoshBAN" panose="02000000000000000000" pitchFamily="2" charset="0"/>
              </a:rPr>
              <a:t>জশাহী</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বোর্ড</a:t>
            </a:r>
            <a:r>
              <a:rPr lang="en-US" sz="2800" dirty="0">
                <a:latin typeface="NikoshBAN" panose="02000000000000000000" pitchFamily="2" charset="0"/>
                <a:cs typeface="NikoshBAN" panose="02000000000000000000" pitchFamily="2" charset="0"/>
              </a:rPr>
              <a:t> – ২০১৯ </a:t>
            </a:r>
          </a:p>
        </p:txBody>
      </p:sp>
      <p:graphicFrame>
        <p:nvGraphicFramePr>
          <p:cNvPr id="4" name="Diagram 3">
            <a:extLst>
              <a:ext uri="{FF2B5EF4-FFF2-40B4-BE49-F238E27FC236}">
                <a16:creationId xmlns:a16="http://schemas.microsoft.com/office/drawing/2014/main" id="{739F66CF-6C6C-4FE3-90DD-C56DDA64AD1B}"/>
              </a:ext>
            </a:extLst>
          </p:cNvPr>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6428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10BA41A4-FE11-4E0C-AEB0-314ACCD229BC}"/>
              </a:ext>
            </a:extLst>
          </p:cNvPr>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a:extLst>
              <a:ext uri="{FF2B5EF4-FFF2-40B4-BE49-F238E27FC236}">
                <a16:creationId xmlns:a16="http://schemas.microsoft.com/office/drawing/2014/main" id="{2882FA19-4A67-4E71-A500-31834F7769F2}"/>
              </a:ext>
            </a:extLst>
          </p:cNvPr>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5" name="Diagram 4">
            <a:extLst>
              <a:ext uri="{FF2B5EF4-FFF2-40B4-BE49-F238E27FC236}">
                <a16:creationId xmlns:a16="http://schemas.microsoft.com/office/drawing/2014/main" id="{6E40F715-BCFC-49E3-BEF0-822B047479AA}"/>
              </a:ext>
            </a:extLst>
          </p:cNvPr>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90102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graphicEl>
                                              <a:dgm id="{F3F3BA63-0EB8-4857-BFC8-85B10FD094FD}"/>
                                            </p:graphicEl>
                                          </p:spTgt>
                                        </p:tgtEl>
                                        <p:attrNameLst>
                                          <p:attrName>style.visibility</p:attrName>
                                        </p:attrNameLst>
                                      </p:cBhvr>
                                      <p:to>
                                        <p:strVal val="visible"/>
                                      </p:to>
                                    </p:set>
                                    <p:animEffect transition="in" filter="fade">
                                      <p:cBhvr>
                                        <p:cTn id="7" dur="500"/>
                                        <p:tgtEl>
                                          <p:spTgt spid="5">
                                            <p:graphicEl>
                                              <a:dgm id="{F3F3BA63-0EB8-4857-BFC8-85B10FD094F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1F9AE37D-5BBD-4E7F-BBE6-2C756C9E9D22}"/>
                                            </p:graphicEl>
                                          </p:spTgt>
                                        </p:tgtEl>
                                        <p:attrNameLst>
                                          <p:attrName>style.visibility</p:attrName>
                                        </p:attrNameLst>
                                      </p:cBhvr>
                                      <p:to>
                                        <p:strVal val="visible"/>
                                      </p:to>
                                    </p:set>
                                    <p:animEffect transition="in" filter="fade">
                                      <p:cBhvr>
                                        <p:cTn id="12" dur="500"/>
                                        <p:tgtEl>
                                          <p:spTgt spid="5">
                                            <p:graphicEl>
                                              <a:dgm id="{1F9AE37D-5BBD-4E7F-BBE6-2C756C9E9D22}"/>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graphicEl>
                                              <a:dgm id="{6E2D623A-D2C6-469E-ACEC-2CCFAF1E03F8}"/>
                                            </p:graphicEl>
                                          </p:spTgt>
                                        </p:tgtEl>
                                        <p:attrNameLst>
                                          <p:attrName>style.visibility</p:attrName>
                                        </p:attrNameLst>
                                      </p:cBhvr>
                                      <p:to>
                                        <p:strVal val="visible"/>
                                      </p:to>
                                    </p:set>
                                    <p:animEffect transition="in" filter="fade">
                                      <p:cBhvr>
                                        <p:cTn id="17" dur="500"/>
                                        <p:tgtEl>
                                          <p:spTgt spid="5">
                                            <p:graphicEl>
                                              <a:dgm id="{6E2D623A-D2C6-469E-ACEC-2CCFAF1E03F8}"/>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graphicEl>
                                              <a:dgm id="{E84973E2-2D48-4DF9-8871-6E56C6D1F802}"/>
                                            </p:graphicEl>
                                          </p:spTgt>
                                        </p:tgtEl>
                                        <p:attrNameLst>
                                          <p:attrName>style.visibility</p:attrName>
                                        </p:attrNameLst>
                                      </p:cBhvr>
                                      <p:to>
                                        <p:strVal val="visible"/>
                                      </p:to>
                                    </p:set>
                                    <p:animEffect transition="in" filter="fade">
                                      <p:cBhvr>
                                        <p:cTn id="22" dur="500"/>
                                        <p:tgtEl>
                                          <p:spTgt spid="5">
                                            <p:graphicEl>
                                              <a:dgm id="{E84973E2-2D48-4DF9-8871-6E56C6D1F802}"/>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graphicEl>
                                              <a:dgm id="{462043BC-359C-4632-806D-72CB63872AFB}"/>
                                            </p:graphicEl>
                                          </p:spTgt>
                                        </p:tgtEl>
                                        <p:attrNameLst>
                                          <p:attrName>style.visibility</p:attrName>
                                        </p:attrNameLst>
                                      </p:cBhvr>
                                      <p:to>
                                        <p:strVal val="visible"/>
                                      </p:to>
                                    </p:set>
                                    <p:animEffect transition="in" filter="fade">
                                      <p:cBhvr>
                                        <p:cTn id="27" dur="500"/>
                                        <p:tgtEl>
                                          <p:spTgt spid="5">
                                            <p:graphicEl>
                                              <a:dgm id="{462043BC-359C-4632-806D-72CB63872AFB}"/>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graphicEl>
                                              <a:dgm id="{A082DFFD-30F5-40AE-BEB5-E92B01154C67}"/>
                                            </p:graphicEl>
                                          </p:spTgt>
                                        </p:tgtEl>
                                        <p:attrNameLst>
                                          <p:attrName>style.visibility</p:attrName>
                                        </p:attrNameLst>
                                      </p:cBhvr>
                                      <p:to>
                                        <p:strVal val="visible"/>
                                      </p:to>
                                    </p:set>
                                    <p:animEffect transition="in" filter="fade">
                                      <p:cBhvr>
                                        <p:cTn id="32" dur="500"/>
                                        <p:tgtEl>
                                          <p:spTgt spid="5">
                                            <p:graphicEl>
                                              <a:dgm id="{A082DFFD-30F5-40AE-BEB5-E92B01154C67}"/>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graphicEl>
                                              <a:dgm id="{5250591A-AC5F-4D1B-AA35-5C15D191261A}"/>
                                            </p:graphicEl>
                                          </p:spTgt>
                                        </p:tgtEl>
                                        <p:attrNameLst>
                                          <p:attrName>style.visibility</p:attrName>
                                        </p:attrNameLst>
                                      </p:cBhvr>
                                      <p:to>
                                        <p:strVal val="visible"/>
                                      </p:to>
                                    </p:set>
                                    <p:animEffect transition="in" filter="fade">
                                      <p:cBhvr>
                                        <p:cTn id="37" dur="500"/>
                                        <p:tgtEl>
                                          <p:spTgt spid="5">
                                            <p:graphicEl>
                                              <a:dgm id="{5250591A-AC5F-4D1B-AA35-5C15D191261A}"/>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graphicEl>
                                              <a:dgm id="{DFD63F80-A3FC-46DE-ABFC-1C1818762433}"/>
                                            </p:graphicEl>
                                          </p:spTgt>
                                        </p:tgtEl>
                                        <p:attrNameLst>
                                          <p:attrName>style.visibility</p:attrName>
                                        </p:attrNameLst>
                                      </p:cBhvr>
                                      <p:to>
                                        <p:strVal val="visible"/>
                                      </p:to>
                                    </p:set>
                                    <p:animEffect transition="in" filter="fade">
                                      <p:cBhvr>
                                        <p:cTn id="42" dur="500"/>
                                        <p:tgtEl>
                                          <p:spTgt spid="5">
                                            <p:graphicEl>
                                              <a:dgm id="{DFD63F80-A3FC-46DE-ABFC-1C181876243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736E915-8C44-4849-AB02-1696963A4C4E}"/>
              </a:ext>
            </a:extLst>
          </p:cNvPr>
          <p:cNvSpPr txBox="1"/>
          <p:nvPr/>
        </p:nvSpPr>
        <p:spPr>
          <a:xfrm>
            <a:off x="4431330" y="84409"/>
            <a:ext cx="2752677" cy="584775"/>
          </a:xfrm>
          <a:prstGeom prst="rect">
            <a:avLst/>
          </a:prstGeom>
          <a:solidFill>
            <a:srgbClr val="FFFF00"/>
          </a:solidFill>
        </p:spPr>
        <p:txBody>
          <a:bodyPr wrap="none" rtlCol="0">
            <a:spAutoFit/>
          </a:bodyPr>
          <a:lstStyle/>
          <a:p>
            <a:r>
              <a:rPr lang="bn-IN" sz="3200" dirty="0">
                <a:latin typeface="NikoshBAN" panose="02000000000000000000" pitchFamily="2" charset="0"/>
                <a:cs typeface="NikoshBAN" panose="02000000000000000000" pitchFamily="2" charset="0"/>
              </a:rPr>
              <a:t>কুমিল্লা বোর্ড - ২০১৯</a:t>
            </a:r>
            <a:endParaRPr lang="en-US" sz="32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60A2D4A4-FE16-41DC-9A78-878B736AD5F4}"/>
              </a:ext>
            </a:extLst>
          </p:cNvPr>
          <p:cNvSpPr txBox="1"/>
          <p:nvPr/>
        </p:nvSpPr>
        <p:spPr>
          <a:xfrm>
            <a:off x="914400" y="773723"/>
            <a:ext cx="10283483" cy="1815882"/>
          </a:xfrm>
          <a:prstGeom prst="rect">
            <a:avLst/>
          </a:prstGeom>
          <a:solidFill>
            <a:srgbClr val="00B050"/>
          </a:solidFill>
        </p:spPr>
        <p:txBody>
          <a:bodyPr wrap="square" rtlCol="0">
            <a:spAutoFit/>
          </a:bodyPr>
          <a:lstStyle/>
          <a:p>
            <a:r>
              <a:rPr lang="bn-IN" sz="2800" dirty="0">
                <a:latin typeface="NikoshBAN" panose="02000000000000000000" pitchFamily="2" charset="0"/>
                <a:cs typeface="NikoshBAN" panose="02000000000000000000" pitchFamily="2" charset="0"/>
              </a:rPr>
              <a:t>শীতের সকালে রুবেল ও কবীর তাদের ঘরের বারান্দায় বসে রোদ পোহাচ্ছিল। সূর্যের তাপ তারা উপভোগ করছিল। কথা প্রসংগে রুবেল কবীরকে বলল, সূর্য কী?কবীর বলল, সূর্য হল রবি। রুবেল বলল, তোমার কথা ঠিক নয়। সূর্য হল এক প্রকার জ্বলন্ত নক্ষত্র, যার আলোয় পৃথিবী আলোকিত। </a:t>
            </a:r>
            <a:endParaRPr lang="en-US" sz="2800" dirty="0">
              <a:latin typeface="NikoshBAN" panose="02000000000000000000" pitchFamily="2" charset="0"/>
              <a:cs typeface="NikoshBAN" panose="02000000000000000000" pitchFamily="2" charset="0"/>
            </a:endParaRPr>
          </a:p>
        </p:txBody>
      </p:sp>
      <p:graphicFrame>
        <p:nvGraphicFramePr>
          <p:cNvPr id="4" name="Diagram 3">
            <a:extLst>
              <a:ext uri="{FF2B5EF4-FFF2-40B4-BE49-F238E27FC236}">
                <a16:creationId xmlns:a16="http://schemas.microsoft.com/office/drawing/2014/main" id="{A65C2C65-BB26-4821-8562-4980CCF50C26}"/>
              </a:ext>
            </a:extLst>
          </p:cNvPr>
          <p:cNvGraphicFramePr/>
          <p:nvPr/>
        </p:nvGraphicFramePr>
        <p:xfrm>
          <a:off x="2110154" y="2694144"/>
          <a:ext cx="8060788" cy="3973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4084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84455D4-DFE7-418E-AC6A-BA2CA102AE89}"/>
              </a:ext>
            </a:extLst>
          </p:cNvPr>
          <p:cNvGraphicFramePr/>
          <p:nvPr/>
        </p:nvGraphicFramePr>
        <p:xfrm>
          <a:off x="2031999" y="1111348"/>
          <a:ext cx="8237416"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6E79C88C-644E-44F5-8DE0-00BEFCC27687}"/>
              </a:ext>
            </a:extLst>
          </p:cNvPr>
          <p:cNvSpPr txBox="1"/>
          <p:nvPr/>
        </p:nvSpPr>
        <p:spPr>
          <a:xfrm>
            <a:off x="4600137" y="112538"/>
            <a:ext cx="2574388" cy="523220"/>
          </a:xfrm>
          <a:prstGeom prst="rect">
            <a:avLst/>
          </a:prstGeom>
          <a:solidFill>
            <a:srgbClr val="FFFF00"/>
          </a:solidFill>
        </p:spPr>
        <p:txBody>
          <a:bodyPr wrap="square" rtlCol="0">
            <a:spAutoFit/>
          </a:bodyPr>
          <a:lstStyle/>
          <a:p>
            <a:r>
              <a:rPr lang="bn-IN" sz="2800" dirty="0">
                <a:latin typeface="NikoshBAN" panose="02000000000000000000" pitchFamily="2" charset="0"/>
                <a:cs typeface="NikoshBAN" panose="02000000000000000000" pitchFamily="2" charset="0"/>
              </a:rPr>
              <a:t>চট্টগ্রাম বোর্ড – ২০১৯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22381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EAC5EE8-F7CF-4160-ABEE-554E9E4A9A8B}"/>
              </a:ext>
            </a:extLst>
          </p:cNvPr>
          <p:cNvGraphicFramePr/>
          <p:nvPr/>
        </p:nvGraphicFramePr>
        <p:xfrm>
          <a:off x="450165" y="337625"/>
          <a:ext cx="11296357" cy="62741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250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A3A09BC2-8044-4793-9AE2-08DDB74FE94B}"/>
                                            </p:graphicEl>
                                          </p:spTgt>
                                        </p:tgtEl>
                                        <p:attrNameLst>
                                          <p:attrName>style.visibility</p:attrName>
                                        </p:attrNameLst>
                                      </p:cBhvr>
                                      <p:to>
                                        <p:strVal val="visible"/>
                                      </p:to>
                                    </p:set>
                                    <p:animEffect transition="in" filter="fade">
                                      <p:cBhvr>
                                        <p:cTn id="7" dur="500"/>
                                        <p:tgtEl>
                                          <p:spTgt spid="2">
                                            <p:graphicEl>
                                              <a:dgm id="{A3A09BC2-8044-4793-9AE2-08DDB74FE94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DBEA80CD-7207-4B93-B65F-512B14B17650}"/>
                                            </p:graphicEl>
                                          </p:spTgt>
                                        </p:tgtEl>
                                        <p:attrNameLst>
                                          <p:attrName>style.visibility</p:attrName>
                                        </p:attrNameLst>
                                      </p:cBhvr>
                                      <p:to>
                                        <p:strVal val="visible"/>
                                      </p:to>
                                    </p:set>
                                    <p:animEffect transition="in" filter="fade">
                                      <p:cBhvr>
                                        <p:cTn id="12" dur="500"/>
                                        <p:tgtEl>
                                          <p:spTgt spid="2">
                                            <p:graphicEl>
                                              <a:dgm id="{DBEA80CD-7207-4B93-B65F-512B14B1765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graphicEl>
                                              <a:dgm id="{41101C66-F0B0-4D6D-AD31-E8F16D60C864}"/>
                                            </p:graphicEl>
                                          </p:spTgt>
                                        </p:tgtEl>
                                        <p:attrNameLst>
                                          <p:attrName>style.visibility</p:attrName>
                                        </p:attrNameLst>
                                      </p:cBhvr>
                                      <p:to>
                                        <p:strVal val="visible"/>
                                      </p:to>
                                    </p:set>
                                    <p:animEffect transition="in" filter="fade">
                                      <p:cBhvr>
                                        <p:cTn id="17" dur="500"/>
                                        <p:tgtEl>
                                          <p:spTgt spid="2">
                                            <p:graphicEl>
                                              <a:dgm id="{41101C66-F0B0-4D6D-AD31-E8F16D60C864}"/>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graphicEl>
                                              <a:dgm id="{88255593-522B-41F0-B1C9-83F652584B47}"/>
                                            </p:graphicEl>
                                          </p:spTgt>
                                        </p:tgtEl>
                                        <p:attrNameLst>
                                          <p:attrName>style.visibility</p:attrName>
                                        </p:attrNameLst>
                                      </p:cBhvr>
                                      <p:to>
                                        <p:strVal val="visible"/>
                                      </p:to>
                                    </p:set>
                                    <p:animEffect transition="in" filter="fade">
                                      <p:cBhvr>
                                        <p:cTn id="22" dur="500"/>
                                        <p:tgtEl>
                                          <p:spTgt spid="2">
                                            <p:graphicEl>
                                              <a:dgm id="{88255593-522B-41F0-B1C9-83F652584B4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BA7F4CA-E366-4DCB-8735-598147914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2626" y="1429161"/>
            <a:ext cx="7817034" cy="4110247"/>
          </a:xfrm>
          <a:prstGeom prst="rect">
            <a:avLst/>
          </a:prstGeom>
        </p:spPr>
      </p:pic>
    </p:spTree>
    <p:extLst>
      <p:ext uri="{BB962C8B-B14F-4D97-AF65-F5344CB8AC3E}">
        <p14:creationId xmlns:p14="http://schemas.microsoft.com/office/powerpoint/2010/main" val="297635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381000"/>
            <a:ext cx="2828018" cy="707886"/>
          </a:xfrm>
          <a:prstGeom prst="rect">
            <a:avLst/>
          </a:prstGeom>
          <a:solidFill>
            <a:srgbClr val="FFC000"/>
          </a:solidFill>
        </p:spPr>
        <p:txBody>
          <a:bodyPr wrap="none" rtlCol="0">
            <a:spAutoFit/>
          </a:bodyPr>
          <a:lstStyle/>
          <a:p>
            <a:r>
              <a:rPr lang="bn-BD" sz="4000" dirty="0">
                <a:latin typeface="NikoshBAN" panose="02000000000000000000" pitchFamily="2" charset="0"/>
                <a:cs typeface="NikoshBAN" panose="02000000000000000000" pitchFamily="2" charset="0"/>
              </a:rPr>
              <a:t>শিক্ষক পরিচিতি </a:t>
            </a:r>
            <a:endParaRPr lang="en-US" sz="4000" dirty="0">
              <a:latin typeface="NikoshBAN" panose="02000000000000000000" pitchFamily="2" charset="0"/>
              <a:cs typeface="NikoshBAN" panose="02000000000000000000" pitchFamily="2" charset="0"/>
            </a:endParaRPr>
          </a:p>
        </p:txBody>
      </p:sp>
      <p:sp>
        <p:nvSpPr>
          <p:cNvPr id="3" name="TextBox 2"/>
          <p:cNvSpPr txBox="1"/>
          <p:nvPr/>
        </p:nvSpPr>
        <p:spPr>
          <a:xfrm>
            <a:off x="1752600" y="1676401"/>
            <a:ext cx="3393134" cy="3170099"/>
          </a:xfrm>
          <a:prstGeom prst="rect">
            <a:avLst/>
          </a:prstGeom>
          <a:solidFill>
            <a:srgbClr val="FFFF00"/>
          </a:solidFill>
        </p:spPr>
        <p:txBody>
          <a:bodyPr wrap="square" rtlCol="0">
            <a:spAutoFit/>
          </a:bodyPr>
          <a:lstStyle/>
          <a:p>
            <a:r>
              <a:rPr lang="bn-BD" sz="4000" dirty="0">
                <a:solidFill>
                  <a:srgbClr val="7030A0"/>
                </a:solidFill>
                <a:latin typeface="NikoshBAN" panose="02000000000000000000" pitchFamily="2" charset="0"/>
                <a:cs typeface="NikoshBAN" panose="02000000000000000000" pitchFamily="2" charset="0"/>
              </a:rPr>
              <a:t>শারমিন আক্তার</a:t>
            </a:r>
          </a:p>
          <a:p>
            <a:endParaRPr lang="bn-BD" sz="4000" dirty="0">
              <a:latin typeface="NikoshBAN" panose="02000000000000000000" pitchFamily="2" charset="0"/>
              <a:cs typeface="NikoshBAN" panose="02000000000000000000" pitchFamily="2" charset="0"/>
            </a:endParaRPr>
          </a:p>
          <a:p>
            <a:r>
              <a:rPr lang="bn-BD" sz="4000" dirty="0">
                <a:latin typeface="NikoshBAN" panose="02000000000000000000" pitchFamily="2" charset="0"/>
                <a:cs typeface="NikoshBAN" panose="02000000000000000000" pitchFamily="2" charset="0"/>
              </a:rPr>
              <a:t>প্রভাষক,দর্শন বিভাগ</a:t>
            </a:r>
          </a:p>
          <a:p>
            <a:r>
              <a:rPr lang="bn-BD" sz="4000" dirty="0">
                <a:latin typeface="NikoshBAN" panose="02000000000000000000" pitchFamily="2" charset="0"/>
                <a:cs typeface="NikoshBAN" panose="02000000000000000000" pitchFamily="2" charset="0"/>
              </a:rPr>
              <a:t>নোয়াপাড়া কলেজ</a:t>
            </a:r>
          </a:p>
          <a:p>
            <a:r>
              <a:rPr lang="bn-BD" sz="4000" dirty="0">
                <a:latin typeface="NikoshBAN" panose="02000000000000000000" pitchFamily="2" charset="0"/>
                <a:cs typeface="NikoshBAN" panose="02000000000000000000" pitchFamily="2" charset="0"/>
              </a:rPr>
              <a:t>রাউজান,চট্টগ্রাম।</a:t>
            </a:r>
            <a:endParaRPr lang="en-US" sz="4000" dirty="0">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flipH="1" flipV="1">
            <a:off x="6135659" y="2377959"/>
            <a:ext cx="5257801" cy="3508319"/>
          </a:xfrm>
          <a:prstGeom prst="rect">
            <a:avLst/>
          </a:prstGeom>
        </p:spPr>
      </p:pic>
    </p:spTree>
    <p:extLst>
      <p:ext uri="{BB962C8B-B14F-4D97-AF65-F5344CB8AC3E}">
        <p14:creationId xmlns:p14="http://schemas.microsoft.com/office/powerpoint/2010/main" val="3392444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7975A88-9306-4620-A5D6-BE97A49C78EC}"/>
              </a:ext>
            </a:extLst>
          </p:cNvPr>
          <p:cNvGrpSpPr/>
          <p:nvPr/>
        </p:nvGrpSpPr>
        <p:grpSpPr>
          <a:xfrm>
            <a:off x="3962400" y="267267"/>
            <a:ext cx="4648200" cy="1295400"/>
            <a:chOff x="2438400" y="152400"/>
            <a:chExt cx="4648200" cy="1295400"/>
          </a:xfrm>
        </p:grpSpPr>
        <p:sp>
          <p:nvSpPr>
            <p:cNvPr id="10" name="Callout: Down Arrow 9">
              <a:extLst>
                <a:ext uri="{FF2B5EF4-FFF2-40B4-BE49-F238E27FC236}">
                  <a16:creationId xmlns:a16="http://schemas.microsoft.com/office/drawing/2014/main" id="{5DCE817B-51D9-4F8E-B1E1-CED0B2F91B5E}"/>
                </a:ext>
              </a:extLst>
            </p:cNvPr>
            <p:cNvSpPr/>
            <p:nvPr/>
          </p:nvSpPr>
          <p:spPr>
            <a:xfrm>
              <a:off x="2438400" y="152400"/>
              <a:ext cx="4648200" cy="1295400"/>
            </a:xfrm>
            <a:prstGeom prst="downArrowCallout">
              <a:avLst/>
            </a:prstGeom>
            <a:solidFill>
              <a:schemeClr val="accent5">
                <a:lumMod val="20000"/>
                <a:lumOff val="80000"/>
              </a:schemeClr>
            </a:solidFill>
            <a:ln w="5715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505200" y="228600"/>
              <a:ext cx="2362200" cy="707886"/>
            </a:xfrm>
            <a:prstGeom prst="rect">
              <a:avLst/>
            </a:prstGeom>
            <a:solidFill>
              <a:schemeClr val="accent5">
                <a:lumMod val="60000"/>
                <a:lumOff val="40000"/>
              </a:schemeClr>
            </a:solidFill>
            <a:ln w="57150">
              <a:solidFill>
                <a:schemeClr val="accent4">
                  <a:lumMod val="40000"/>
                  <a:lumOff val="60000"/>
                </a:schemeClr>
              </a:solidFill>
            </a:ln>
          </p:spPr>
          <p:txBody>
            <a:bodyPr wrap="square" rtlCol="0">
              <a:spAutoFit/>
            </a:bodyPr>
            <a:lstStyle/>
            <a:p>
              <a:pPr algn="ctr"/>
              <a:r>
                <a:rPr lang="bn-BD" sz="4000" b="1" dirty="0">
                  <a:latin typeface="NikoshBAN" panose="02000000000000000000" pitchFamily="2" charset="0"/>
                  <a:cs typeface="NikoshBAN" panose="02000000000000000000" pitchFamily="2" charset="0"/>
                </a:rPr>
                <a:t>পাঠ ঘোষণা </a:t>
              </a:r>
              <a:endParaRPr lang="en-US" sz="4000" b="1" dirty="0">
                <a:latin typeface="NikoshBAN" panose="02000000000000000000" pitchFamily="2" charset="0"/>
                <a:cs typeface="NikoshBAN" panose="02000000000000000000" pitchFamily="2" charset="0"/>
              </a:endParaRPr>
            </a:p>
          </p:txBody>
        </p:sp>
      </p:grpSp>
      <p:grpSp>
        <p:nvGrpSpPr>
          <p:cNvPr id="15" name="Group 14">
            <a:extLst>
              <a:ext uri="{FF2B5EF4-FFF2-40B4-BE49-F238E27FC236}">
                <a16:creationId xmlns:a16="http://schemas.microsoft.com/office/drawing/2014/main" id="{F95C992E-3DF0-47BA-8724-7CB15A0A3E9A}"/>
              </a:ext>
            </a:extLst>
          </p:cNvPr>
          <p:cNvGrpSpPr/>
          <p:nvPr/>
        </p:nvGrpSpPr>
        <p:grpSpPr>
          <a:xfrm>
            <a:off x="1533652" y="2971229"/>
            <a:ext cx="9144000" cy="1741557"/>
            <a:chOff x="0" y="2058101"/>
            <a:chExt cx="9144000" cy="1741557"/>
          </a:xfrm>
        </p:grpSpPr>
        <p:sp>
          <p:nvSpPr>
            <p:cNvPr id="5" name="Ribbon: Tilted Down 4">
              <a:extLst>
                <a:ext uri="{FF2B5EF4-FFF2-40B4-BE49-F238E27FC236}">
                  <a16:creationId xmlns:a16="http://schemas.microsoft.com/office/drawing/2014/main" id="{B53F5248-923E-42B7-9D9B-CFCF43CE912C}"/>
                </a:ext>
              </a:extLst>
            </p:cNvPr>
            <p:cNvSpPr/>
            <p:nvPr/>
          </p:nvSpPr>
          <p:spPr>
            <a:xfrm>
              <a:off x="0" y="2058101"/>
              <a:ext cx="9144000" cy="1741557"/>
            </a:xfrm>
            <a:prstGeom prst="ribbon">
              <a:avLst>
                <a:gd name="adj1" fmla="val 33333"/>
                <a:gd name="adj2" fmla="val 47160"/>
              </a:avLst>
            </a:prstGeom>
            <a:solidFill>
              <a:schemeClr val="accent3">
                <a:lumMod val="60000"/>
                <a:lumOff val="40000"/>
              </a:schemeClr>
            </a:solidFill>
            <a:ln w="762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717409" y="2789249"/>
              <a:ext cx="3709182" cy="707886"/>
            </a:xfrm>
            <a:prstGeom prst="rect">
              <a:avLst/>
            </a:prstGeom>
            <a:solidFill>
              <a:schemeClr val="accent4">
                <a:lumMod val="60000"/>
                <a:lumOff val="40000"/>
              </a:schemeClr>
            </a:solidFill>
          </p:spPr>
          <p:txBody>
            <a:bodyPr wrap="square" rtlCol="0">
              <a:spAutoFit/>
            </a:bodyPr>
            <a:lstStyle/>
            <a:p>
              <a:pPr algn="ctr"/>
              <a:r>
                <a:rPr lang="bn-BD" sz="4000" b="1" dirty="0"/>
                <a:t>যৌক্তিক সংজ্ঞা </a:t>
              </a:r>
              <a:endParaRPr lang="en-US" sz="4000" b="1" dirty="0"/>
            </a:p>
          </p:txBody>
        </p:sp>
      </p:grpSp>
      <p:sp>
        <p:nvSpPr>
          <p:cNvPr id="4" name="TextBox 3"/>
          <p:cNvSpPr txBox="1"/>
          <p:nvPr/>
        </p:nvSpPr>
        <p:spPr>
          <a:xfrm>
            <a:off x="3733801" y="5883966"/>
            <a:ext cx="4743705" cy="707886"/>
          </a:xfrm>
          <a:prstGeom prst="rect">
            <a:avLst/>
          </a:prstGeom>
          <a:solidFill>
            <a:schemeClr val="accent6">
              <a:lumMod val="60000"/>
              <a:lumOff val="40000"/>
            </a:schemeClr>
          </a:solidFill>
          <a:ln w="57150">
            <a:solidFill>
              <a:srgbClr val="00B0F0"/>
            </a:solidFill>
          </a:ln>
        </p:spPr>
        <p:txBody>
          <a:bodyPr wrap="square" rtlCol="0">
            <a:spAutoFit/>
          </a:bodyPr>
          <a:lstStyle/>
          <a:p>
            <a:r>
              <a:rPr lang="bn-BD" sz="4000" b="1" dirty="0"/>
              <a:t>LOGICAL  DEFINITION</a:t>
            </a:r>
            <a:endParaRPr lang="en-US" sz="4000" b="1" dirty="0"/>
          </a:p>
        </p:txBody>
      </p:sp>
      <p:sp>
        <p:nvSpPr>
          <p:cNvPr id="13" name="Arrow: Up 12">
            <a:extLst>
              <a:ext uri="{FF2B5EF4-FFF2-40B4-BE49-F238E27FC236}">
                <a16:creationId xmlns:a16="http://schemas.microsoft.com/office/drawing/2014/main" id="{5B6DD680-8998-4BA5-AC8C-896245E334F3}"/>
              </a:ext>
            </a:extLst>
          </p:cNvPr>
          <p:cNvSpPr/>
          <p:nvPr/>
        </p:nvSpPr>
        <p:spPr>
          <a:xfrm flipH="1" flipV="1">
            <a:off x="5067300" y="4880715"/>
            <a:ext cx="2057400" cy="925411"/>
          </a:xfrm>
          <a:prstGeom prst="upArrow">
            <a:avLst>
              <a:gd name="adj1" fmla="val 12669"/>
              <a:gd name="adj2" fmla="val 355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croll: Horizontal 5">
            <a:extLst>
              <a:ext uri="{FF2B5EF4-FFF2-40B4-BE49-F238E27FC236}">
                <a16:creationId xmlns:a16="http://schemas.microsoft.com/office/drawing/2014/main" id="{E8CCFE78-5204-4271-A433-3A0691EDE976}"/>
              </a:ext>
            </a:extLst>
          </p:cNvPr>
          <p:cNvSpPr/>
          <p:nvPr/>
        </p:nvSpPr>
        <p:spPr>
          <a:xfrm>
            <a:off x="2875722" y="1325217"/>
            <a:ext cx="6745356" cy="1478084"/>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a:solidFill>
                  <a:schemeClr val="tx1"/>
                </a:solidFill>
                <a:latin typeface="NikoshBAN" panose="02000000000000000000" pitchFamily="2" charset="0"/>
                <a:cs typeface="NikoshBAN" panose="02000000000000000000" pitchFamily="2" charset="0"/>
              </a:rPr>
              <a:t>যুক্তিবিদ্যা ২য় পত্র(প্রথম অধ্যায়) </a:t>
            </a:r>
            <a:endParaRPr lang="en-US" sz="36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5759151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914" y="911088"/>
            <a:ext cx="2133600" cy="762000"/>
          </a:xfrm>
          <a:prstGeom prst="rect">
            <a:avLst/>
          </a:prstGeom>
          <a:solidFill>
            <a:schemeClr val="accent6">
              <a:lumMod val="60000"/>
              <a:lumOff val="40000"/>
            </a:schemeClr>
          </a:solidFill>
        </p:spPr>
        <p:txBody>
          <a:bodyPr wrap="square" rtlCol="0">
            <a:spAutoFit/>
          </a:bodyPr>
          <a:lstStyle/>
          <a:p>
            <a:r>
              <a:rPr lang="bn-BD" sz="4400" b="1" dirty="0">
                <a:latin typeface="NikoshBAN" panose="02000000000000000000" pitchFamily="2" charset="0"/>
                <a:cs typeface="NikoshBAN" panose="02000000000000000000" pitchFamily="2" charset="0"/>
              </a:rPr>
              <a:t>শিখন ফলঃ </a:t>
            </a:r>
            <a:endParaRPr lang="en-US" sz="4400" b="1"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C694264E-F4B4-4B3A-934F-26C5F98CF194}"/>
              </a:ext>
            </a:extLst>
          </p:cNvPr>
          <p:cNvSpPr txBox="1"/>
          <p:nvPr/>
        </p:nvSpPr>
        <p:spPr>
          <a:xfrm>
            <a:off x="231914" y="2238512"/>
            <a:ext cx="8136421" cy="707886"/>
          </a:xfrm>
          <a:prstGeom prst="rect">
            <a:avLst/>
          </a:prstGeom>
          <a:solidFill>
            <a:srgbClr val="FFC000"/>
          </a:solidFill>
        </p:spPr>
        <p:txBody>
          <a:bodyPr wrap="square" rtlCol="0">
            <a:spAutoFit/>
          </a:bodyPr>
          <a:lstStyle/>
          <a:p>
            <a:r>
              <a:rPr lang="en-US" sz="4000" dirty="0" err="1">
                <a:latin typeface="NikoshBAN" panose="02000000000000000000" pitchFamily="2" charset="0"/>
                <a:cs typeface="NikoshBAN" panose="02000000000000000000" pitchFamily="2" charset="0"/>
              </a:rPr>
              <a:t>যৌক্তিক</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সংজ্ঞার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সীমাবদ্ধতা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ব্যাখ্যা</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করতে</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পারবে</a:t>
            </a:r>
            <a:r>
              <a:rPr lang="en-US" sz="40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3325003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BCF007-6769-40F9-87D7-1ED24D6A8B85}"/>
              </a:ext>
            </a:extLst>
          </p:cNvPr>
          <p:cNvSpPr txBox="1"/>
          <p:nvPr/>
        </p:nvSpPr>
        <p:spPr>
          <a:xfrm>
            <a:off x="92764" y="1607186"/>
            <a:ext cx="4140877" cy="646331"/>
          </a:xfrm>
          <a:prstGeom prst="rect">
            <a:avLst/>
          </a:prstGeom>
          <a:solidFill>
            <a:srgbClr val="FFFF00"/>
          </a:solidFill>
        </p:spPr>
        <p:txBody>
          <a:bodyPr wrap="none" rtlCol="0">
            <a:spAutoFit/>
          </a:bodyPr>
          <a:lstStyle/>
          <a:p>
            <a:r>
              <a:rPr lang="en-US" sz="3600" dirty="0" err="1">
                <a:latin typeface="NikoshBAN" panose="02000000000000000000" pitchFamily="2" charset="0"/>
                <a:cs typeface="NikoshBAN" panose="02000000000000000000" pitchFamily="2" charset="0"/>
              </a:rPr>
              <a:t>যৌক্তিক</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সংজ্ঞার</a:t>
            </a:r>
            <a:r>
              <a:rPr lang="en-US" sz="3600" dirty="0">
                <a:latin typeface="NikoshBAN" panose="02000000000000000000" pitchFamily="2" charset="0"/>
                <a:cs typeface="NikoshBAN" panose="02000000000000000000" pitchFamily="2" charset="0"/>
              </a:rPr>
              <a:t> </a:t>
            </a:r>
            <a:r>
              <a:rPr lang="en-US" sz="3600" dirty="0" err="1">
                <a:latin typeface="NikoshBAN" panose="02000000000000000000" pitchFamily="2" charset="0"/>
                <a:cs typeface="NikoshBAN" panose="02000000000000000000" pitchFamily="2" charset="0"/>
              </a:rPr>
              <a:t>সীমাবদ্ধতা</a:t>
            </a:r>
            <a:r>
              <a:rPr lang="en-US" sz="3600" dirty="0">
                <a:latin typeface="NikoshBAN" panose="02000000000000000000" pitchFamily="2" charset="0"/>
                <a:cs typeface="NikoshBAN" panose="02000000000000000000" pitchFamily="2" charset="0"/>
              </a:rPr>
              <a:t> </a:t>
            </a:r>
          </a:p>
        </p:txBody>
      </p:sp>
      <p:sp>
        <p:nvSpPr>
          <p:cNvPr id="3" name="TextBox 2">
            <a:extLst>
              <a:ext uri="{FF2B5EF4-FFF2-40B4-BE49-F238E27FC236}">
                <a16:creationId xmlns:a16="http://schemas.microsoft.com/office/drawing/2014/main" id="{7E719482-C96A-4154-B0B7-2B97193F408C}"/>
              </a:ext>
            </a:extLst>
          </p:cNvPr>
          <p:cNvSpPr txBox="1"/>
          <p:nvPr/>
        </p:nvSpPr>
        <p:spPr>
          <a:xfrm>
            <a:off x="92764" y="2411890"/>
            <a:ext cx="11900453" cy="4031873"/>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১। </a:t>
            </a:r>
            <a:r>
              <a:rPr lang="bn-IN" sz="3200" dirty="0">
                <a:solidFill>
                  <a:schemeClr val="accent2"/>
                </a:solidFill>
                <a:latin typeface="NikoshBAN" panose="02000000000000000000" pitchFamily="2" charset="0"/>
                <a:cs typeface="NikoshBAN" panose="02000000000000000000" pitchFamily="2" charset="0"/>
              </a:rPr>
              <a:t>পরমতম জাতি বা সর্বোচ্চ জাতিঃ  </a:t>
            </a:r>
            <a:r>
              <a:rPr lang="bn-IN" sz="3200" dirty="0">
                <a:latin typeface="NikoshBAN" panose="02000000000000000000" pitchFamily="2" charset="0"/>
                <a:cs typeface="NikoshBAN" panose="02000000000000000000" pitchFamily="2" charset="0"/>
              </a:rPr>
              <a:t>পরমতম জাতির যৌক্তিক সংজ্ঞা প্রদান করা যায় না। কারণ এটি   সর্বোচ্চ জাতি। একে আর অন্য কোনো জাতির অন্তর্ভুক্ত করা যায় না। ফলে এর আসন্নতম জাতি থাকে না। তাই এর সংজ্ঞা দেয়া যায় না। যেমন- দ্রব্য,জীব। </a:t>
            </a:r>
          </a:p>
          <a:p>
            <a:endParaRPr lang="bn-IN" sz="3200" dirty="0">
              <a:latin typeface="NikoshBAN" panose="02000000000000000000" pitchFamily="2" charset="0"/>
              <a:cs typeface="NikoshBAN" panose="02000000000000000000" pitchFamily="2" charset="0"/>
            </a:endParaRPr>
          </a:p>
          <a:p>
            <a:r>
              <a:rPr lang="bn-IN" sz="3200" dirty="0">
                <a:latin typeface="NikoshBAN" panose="02000000000000000000" pitchFamily="2" charset="0"/>
                <a:cs typeface="NikoshBAN" panose="02000000000000000000" pitchFamily="2" charset="0"/>
              </a:rPr>
              <a:t>২। </a:t>
            </a:r>
            <a:r>
              <a:rPr lang="bn-IN" sz="3200" dirty="0">
                <a:solidFill>
                  <a:schemeClr val="accent2">
                    <a:lumMod val="75000"/>
                  </a:schemeClr>
                </a:solidFill>
                <a:latin typeface="NikoshBAN" panose="02000000000000000000" pitchFamily="2" charset="0"/>
                <a:cs typeface="NikoshBAN" panose="02000000000000000000" pitchFamily="2" charset="0"/>
              </a:rPr>
              <a:t>স্বকীয় নামবাচক পদঃ </a:t>
            </a:r>
            <a:r>
              <a:rPr lang="bn-IN" sz="3200" dirty="0">
                <a:latin typeface="NikoshBAN" panose="02000000000000000000" pitchFamily="2" charset="0"/>
                <a:cs typeface="NikoshBAN" panose="02000000000000000000" pitchFamily="2" charset="0"/>
              </a:rPr>
              <a:t>স্বকীয় নামবাচক পদসমূহকে সংজ্ঞায়িত করা যায় না। কারণ এরা অজাত্যর্থক। আমরা জানি, যৌক্তিক সংজ্ঞায় কোনো পদের জাত্যর্থের উল্লেখ করতে হয়। কিন্তু স্বকীয় নামবাচক পদের কোনো জাত্যর্থ নেই। তাই এর যৌক্তিক সংজ্ঞা প্রদান করা যায় না। যেমন- রহিম, করিম, ঢাকা, চট্টগ্রাম ইত্যাদি। </a:t>
            </a:r>
            <a:endParaRPr lang="en-US" sz="3200" dirty="0">
              <a:latin typeface="NikoshBAN" panose="02000000000000000000" pitchFamily="2" charset="0"/>
              <a:cs typeface="NikoshBAN" panose="02000000000000000000" pitchFamily="2" charset="0"/>
            </a:endParaRPr>
          </a:p>
        </p:txBody>
      </p:sp>
      <p:sp>
        <p:nvSpPr>
          <p:cNvPr id="4" name="TextBox 3">
            <a:extLst>
              <a:ext uri="{FF2B5EF4-FFF2-40B4-BE49-F238E27FC236}">
                <a16:creationId xmlns:a16="http://schemas.microsoft.com/office/drawing/2014/main" id="{E0BAC03D-CF6F-4925-BC26-5788470DD944}"/>
              </a:ext>
            </a:extLst>
          </p:cNvPr>
          <p:cNvSpPr txBox="1"/>
          <p:nvPr/>
        </p:nvSpPr>
        <p:spPr>
          <a:xfrm>
            <a:off x="5274366" y="437322"/>
            <a:ext cx="2190023" cy="646331"/>
          </a:xfrm>
          <a:prstGeom prst="rect">
            <a:avLst/>
          </a:prstGeom>
          <a:solidFill>
            <a:srgbClr val="92D050"/>
          </a:solidFill>
        </p:spPr>
        <p:txBody>
          <a:bodyPr wrap="none" rtlCol="0">
            <a:spAutoFit/>
          </a:bodyPr>
          <a:lstStyle/>
          <a:p>
            <a:r>
              <a:rPr lang="bn-IN" sz="3600" dirty="0">
                <a:latin typeface="NikoshBAN" panose="02000000000000000000" pitchFamily="2" charset="0"/>
                <a:cs typeface="NikoshBAN" panose="02000000000000000000" pitchFamily="2" charset="0"/>
              </a:rPr>
              <a:t>পাঠ উপস্থাপনা</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70472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CC384F-8611-4898-B702-C93D6162C2E1}"/>
              </a:ext>
            </a:extLst>
          </p:cNvPr>
          <p:cNvSpPr txBox="1"/>
          <p:nvPr/>
        </p:nvSpPr>
        <p:spPr>
          <a:xfrm>
            <a:off x="145774" y="1669774"/>
            <a:ext cx="11866806" cy="3662541"/>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৩। </a:t>
            </a:r>
            <a:r>
              <a:rPr lang="bn-IN" sz="3600" dirty="0">
                <a:solidFill>
                  <a:schemeClr val="accent2">
                    <a:lumMod val="75000"/>
                  </a:schemeClr>
                </a:solidFill>
                <a:latin typeface="NikoshBAN" panose="02000000000000000000" pitchFamily="2" charset="0"/>
                <a:cs typeface="NikoshBAN" panose="02000000000000000000" pitchFamily="2" charset="0"/>
              </a:rPr>
              <a:t>বিশিষ্ট বস্তু বা দুর্লভ বস্তুঃ </a:t>
            </a:r>
            <a:r>
              <a:rPr lang="bn-IN" sz="3200" dirty="0">
                <a:latin typeface="NikoshBAN" panose="02000000000000000000" pitchFamily="2" charset="0"/>
                <a:cs typeface="NikoshBAN" panose="02000000000000000000" pitchFamily="2" charset="0"/>
              </a:rPr>
              <a:t>কোনো দুর্লভ বস্তুর অনেক গুণ থাকে। এসব অসংখ্য গুণাবলির সবগুলো উল্লেখ করা যায় না বলে এদের অপরিহার্য গুণাবলি নির্ণয় করা অসম্ভব হয়ে পড়ে বিধায় এদের সংজ্ঞাও দেয়া যায় না। এদের ব্যাখ্যা করার ক্ষেত্রে বর্ণনায় উপযুক্ত।</a:t>
            </a:r>
            <a:endParaRPr lang="en-US" sz="3200" dirty="0">
              <a:latin typeface="NikoshBAN" panose="02000000000000000000" pitchFamily="2" charset="0"/>
              <a:cs typeface="NikoshBAN" panose="02000000000000000000" pitchFamily="2" charset="0"/>
            </a:endParaRPr>
          </a:p>
          <a:p>
            <a:endParaRPr lang="en-US" sz="3200" dirty="0">
              <a:latin typeface="NikoshBAN" panose="02000000000000000000" pitchFamily="2" charset="0"/>
              <a:cs typeface="NikoshBAN" panose="02000000000000000000" pitchFamily="2" charset="0"/>
            </a:endParaRPr>
          </a:p>
          <a:p>
            <a:r>
              <a:rPr lang="en-US" sz="3200" dirty="0">
                <a:latin typeface="NikoshBAN" panose="02000000000000000000" pitchFamily="2" charset="0"/>
                <a:cs typeface="NikoshBAN" panose="02000000000000000000" pitchFamily="2" charset="0"/>
              </a:rPr>
              <a:t>৪। </a:t>
            </a:r>
            <a:r>
              <a:rPr lang="en-US" sz="3600" dirty="0" err="1">
                <a:solidFill>
                  <a:schemeClr val="accent2">
                    <a:lumMod val="75000"/>
                  </a:schemeClr>
                </a:solidFill>
                <a:latin typeface="NikoshBAN" panose="02000000000000000000" pitchFamily="2" charset="0"/>
                <a:cs typeface="NikoshBAN" panose="02000000000000000000" pitchFamily="2" charset="0"/>
              </a:rPr>
              <a:t>মৌলিক</a:t>
            </a:r>
            <a:r>
              <a:rPr lang="en-US" sz="3600" dirty="0">
                <a:solidFill>
                  <a:schemeClr val="accent2">
                    <a:lumMod val="75000"/>
                  </a:schemeClr>
                </a:solidFill>
                <a:latin typeface="NikoshBAN" panose="02000000000000000000" pitchFamily="2" charset="0"/>
                <a:cs typeface="NikoshBAN" panose="02000000000000000000" pitchFamily="2" charset="0"/>
              </a:rPr>
              <a:t> </a:t>
            </a:r>
            <a:r>
              <a:rPr lang="en-US" sz="3600" dirty="0" err="1">
                <a:solidFill>
                  <a:schemeClr val="accent2">
                    <a:lumMod val="75000"/>
                  </a:schemeClr>
                </a:solidFill>
                <a:latin typeface="NikoshBAN" panose="02000000000000000000" pitchFamily="2" charset="0"/>
                <a:cs typeface="NikoshBAN" panose="02000000000000000000" pitchFamily="2" charset="0"/>
              </a:rPr>
              <a:t>মানসিক</a:t>
            </a:r>
            <a:r>
              <a:rPr lang="en-US" sz="3600" dirty="0">
                <a:solidFill>
                  <a:schemeClr val="accent2">
                    <a:lumMod val="75000"/>
                  </a:schemeClr>
                </a:solidFill>
                <a:latin typeface="NikoshBAN" panose="02000000000000000000" pitchFamily="2" charset="0"/>
                <a:cs typeface="NikoshBAN" panose="02000000000000000000" pitchFamily="2" charset="0"/>
              </a:rPr>
              <a:t> </a:t>
            </a:r>
            <a:r>
              <a:rPr lang="en-US" sz="3600" dirty="0" err="1">
                <a:solidFill>
                  <a:schemeClr val="accent2">
                    <a:lumMod val="75000"/>
                  </a:schemeClr>
                </a:solidFill>
                <a:latin typeface="NikoshBAN" panose="02000000000000000000" pitchFamily="2" charset="0"/>
                <a:cs typeface="NikoshBAN" panose="02000000000000000000" pitchFamily="2" charset="0"/>
              </a:rPr>
              <a:t>প্রক্রিয়াঃ</a:t>
            </a:r>
            <a:r>
              <a:rPr lang="en-US" sz="3600" dirty="0">
                <a:solidFill>
                  <a:schemeClr val="accent2">
                    <a:lumMod val="75000"/>
                  </a:schemeClr>
                </a:solidFill>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আমাদের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মনের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মানসিক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প্রক্রিয়াসমূহকে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সংজ্ঞায়িত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না।কারণ</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এসব</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গুণসমূহকে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বিশ্লেষণ</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আসন্নতম</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জাতি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এবং</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বিভেদক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লক্ষণ</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নির্ধারণ</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যেমন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সুখ,দুঃখ</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আনন্দ</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বেদনা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ইত্যাদি</a:t>
            </a:r>
            <a:r>
              <a:rPr lang="en-US" sz="3200" dirty="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49535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E9163A-6F9F-43F6-A662-A38DB3EF2BF1}"/>
              </a:ext>
            </a:extLst>
          </p:cNvPr>
          <p:cNvSpPr txBox="1"/>
          <p:nvPr/>
        </p:nvSpPr>
        <p:spPr>
          <a:xfrm>
            <a:off x="675861" y="1205949"/>
            <a:ext cx="10906539" cy="4708981"/>
          </a:xfrm>
          <a:prstGeom prst="rect">
            <a:avLst/>
          </a:prstGeom>
          <a:noFill/>
        </p:spPr>
        <p:txBody>
          <a:bodyPr wrap="square" rtlCol="0">
            <a:spAutoFit/>
          </a:bodyPr>
          <a:lstStyle/>
          <a:p>
            <a:r>
              <a:rPr lang="bn-IN" sz="3200" dirty="0">
                <a:latin typeface="NikoshBAN" panose="02000000000000000000" pitchFamily="2" charset="0"/>
                <a:cs typeface="NikoshBAN" panose="02000000000000000000" pitchFamily="2" charset="0"/>
              </a:rPr>
              <a:t>৫। </a:t>
            </a:r>
            <a:r>
              <a:rPr lang="bn-IN" sz="3600" dirty="0">
                <a:solidFill>
                  <a:schemeClr val="accent2">
                    <a:lumMod val="75000"/>
                  </a:schemeClr>
                </a:solidFill>
                <a:latin typeface="NikoshBAN" panose="02000000000000000000" pitchFamily="2" charset="0"/>
                <a:cs typeface="NikoshBAN" panose="02000000000000000000" pitchFamily="2" charset="0"/>
              </a:rPr>
              <a:t>অনন্য শ্রেণিঃ </a:t>
            </a:r>
            <a:r>
              <a:rPr lang="bn-IN" sz="3200" dirty="0">
                <a:latin typeface="NikoshBAN" panose="02000000000000000000" pitchFamily="2" charset="0"/>
                <a:cs typeface="NikoshBAN" panose="02000000000000000000" pitchFamily="2" charset="0"/>
              </a:rPr>
              <a:t>অনন্য শ্রেণিসমূহের উচ্চতর কোনো শ্রেণি নাই। তাই এদেরকে সংজ্ঞায়িত করা যায় না। যেমন- ঈশ্বর, আত্মা, দেশ-কাল ইত্যাদি।</a:t>
            </a:r>
          </a:p>
          <a:p>
            <a:endParaRPr lang="bn-IN" sz="3200" dirty="0">
              <a:latin typeface="NikoshBAN" panose="02000000000000000000" pitchFamily="2" charset="0"/>
              <a:cs typeface="NikoshBAN" panose="02000000000000000000" pitchFamily="2" charset="0"/>
            </a:endParaRPr>
          </a:p>
          <a:p>
            <a:r>
              <a:rPr lang="bn-IN" sz="3200" dirty="0">
                <a:latin typeface="NikoshBAN" panose="02000000000000000000" pitchFamily="2" charset="0"/>
                <a:cs typeface="NikoshBAN" panose="02000000000000000000" pitchFamily="2" charset="0"/>
              </a:rPr>
              <a:t>৬। </a:t>
            </a:r>
            <a:r>
              <a:rPr lang="bn-IN" sz="3600" dirty="0">
                <a:solidFill>
                  <a:schemeClr val="accent2">
                    <a:lumMod val="75000"/>
                  </a:schemeClr>
                </a:solidFill>
                <a:latin typeface="NikoshBAN" panose="02000000000000000000" pitchFamily="2" charset="0"/>
                <a:cs typeface="NikoshBAN" panose="02000000000000000000" pitchFamily="2" charset="0"/>
              </a:rPr>
              <a:t>বিশিষ্ট গুণবাচক পদঃ </a:t>
            </a:r>
            <a:r>
              <a:rPr lang="bn-IN" sz="3200" dirty="0">
                <a:latin typeface="NikoshBAN" panose="02000000000000000000" pitchFamily="2" charset="0"/>
                <a:cs typeface="NikoshBAN" panose="02000000000000000000" pitchFamily="2" charset="0"/>
              </a:rPr>
              <a:t>বিশিষ্ট গুণবাচক পদসমূহ অজাত্যর্থক। তাই এদের সংজ্ঞায়িত করা যায় না। যেমন- সততা,শুভ্রতা,সত্যবাদিতা ইত্যাদি।</a:t>
            </a:r>
          </a:p>
          <a:p>
            <a:endParaRPr lang="bn-IN" sz="3200" dirty="0">
              <a:latin typeface="NikoshBAN" panose="02000000000000000000" pitchFamily="2" charset="0"/>
              <a:cs typeface="NikoshBAN" panose="02000000000000000000" pitchFamily="2" charset="0"/>
            </a:endParaRPr>
          </a:p>
          <a:p>
            <a:r>
              <a:rPr lang="bn-IN" sz="3200" dirty="0">
                <a:latin typeface="NikoshBAN" panose="02000000000000000000" pitchFamily="2" charset="0"/>
                <a:cs typeface="NikoshBAN" panose="02000000000000000000" pitchFamily="2" charset="0"/>
              </a:rPr>
              <a:t>৭। </a:t>
            </a:r>
            <a:r>
              <a:rPr lang="bn-IN" sz="3600" dirty="0">
                <a:solidFill>
                  <a:schemeClr val="accent2">
                    <a:lumMod val="75000"/>
                  </a:schemeClr>
                </a:solidFill>
                <a:latin typeface="NikoshBAN" panose="02000000000000000000" pitchFamily="2" charset="0"/>
                <a:cs typeface="NikoshBAN" panose="02000000000000000000" pitchFamily="2" charset="0"/>
              </a:rPr>
              <a:t>চরম বা পরম নিয়মসমূহঃ </a:t>
            </a:r>
            <a:r>
              <a:rPr lang="bn-IN" sz="3200" dirty="0">
                <a:latin typeface="NikoshBAN" panose="02000000000000000000" pitchFamily="2" charset="0"/>
                <a:cs typeface="NikoshBAN" panose="02000000000000000000" pitchFamily="2" charset="0"/>
              </a:rPr>
              <a:t>পরম বা ব্যাপক নিয়মকে অন্য কোনো উচ্চতর নিয়মের আওতায় আনা যায়না বলে এদেরকে সংজ্ঞায়িত করা যায় না। যেমন- প্রকৃতির নিয়মানুবর্তিতা নীতি, কার্য-কারণ নিয়ম ইত্যাদি।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78480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590D8F-77C8-4344-88EA-E440F834020B}"/>
              </a:ext>
            </a:extLst>
          </p:cNvPr>
          <p:cNvSpPr txBox="1"/>
          <p:nvPr/>
        </p:nvSpPr>
        <p:spPr>
          <a:xfrm>
            <a:off x="2504665" y="901151"/>
            <a:ext cx="6027612" cy="584775"/>
          </a:xfrm>
          <a:prstGeom prst="rect">
            <a:avLst/>
          </a:prstGeom>
          <a:solidFill>
            <a:srgbClr val="FFFF00"/>
          </a:solidFill>
        </p:spPr>
        <p:txBody>
          <a:bodyPr wrap="none" rtlCol="0">
            <a:spAutoFit/>
          </a:bodyPr>
          <a:lstStyle/>
          <a:p>
            <a:r>
              <a:rPr lang="bn-IN" sz="3200" dirty="0">
                <a:latin typeface="NikoshBAN" panose="02000000000000000000" pitchFamily="2" charset="0"/>
                <a:cs typeface="NikoshBAN" panose="02000000000000000000" pitchFamily="2" charset="0"/>
              </a:rPr>
              <a:t> বহুনির্বাচণি/জ্ঞানমূলক প্রশ্ন/ অনুধাবনমূলক প্রশ্ন </a:t>
            </a:r>
            <a:endParaRPr lang="en-US" sz="3200" dirty="0">
              <a:latin typeface="NikoshBAN" panose="02000000000000000000" pitchFamily="2" charset="0"/>
              <a:cs typeface="NikoshBAN" panose="02000000000000000000" pitchFamily="2" charset="0"/>
            </a:endParaRPr>
          </a:p>
        </p:txBody>
      </p:sp>
      <p:sp>
        <p:nvSpPr>
          <p:cNvPr id="3" name="TextBox 2">
            <a:extLst>
              <a:ext uri="{FF2B5EF4-FFF2-40B4-BE49-F238E27FC236}">
                <a16:creationId xmlns:a16="http://schemas.microsoft.com/office/drawing/2014/main" id="{0C89EDCB-86DF-433E-A27C-BAC458C6A8B7}"/>
              </a:ext>
            </a:extLst>
          </p:cNvPr>
          <p:cNvSpPr txBox="1"/>
          <p:nvPr/>
        </p:nvSpPr>
        <p:spPr>
          <a:xfrm>
            <a:off x="834887" y="1510748"/>
            <a:ext cx="6093335" cy="5016758"/>
          </a:xfrm>
          <a:prstGeom prst="rect">
            <a:avLst/>
          </a:prstGeom>
          <a:noFill/>
        </p:spPr>
        <p:txBody>
          <a:bodyPr wrap="none" rtlCol="0">
            <a:spAutoFit/>
          </a:bodyPr>
          <a:lstStyle/>
          <a:p>
            <a:r>
              <a:rPr lang="bn-IN" sz="3200" dirty="0">
                <a:latin typeface="NikoshBAN" panose="02000000000000000000" pitchFamily="2" charset="0"/>
                <a:cs typeface="NikoshBAN" panose="02000000000000000000" pitchFamily="2" charset="0"/>
              </a:rPr>
              <a:t>১। যৌক্তিক সংজ্ঞার ইংরেজি প্রতিশব্দ কি ?</a:t>
            </a:r>
          </a:p>
          <a:p>
            <a:r>
              <a:rPr lang="bn-IN" sz="3200" dirty="0">
                <a:latin typeface="NikoshBAN" panose="02000000000000000000" pitchFamily="2" charset="0"/>
                <a:cs typeface="NikoshBAN" panose="02000000000000000000" pitchFamily="2" charset="0"/>
              </a:rPr>
              <a:t>২। যৌক্তিক সংজ্ঞা কি ?</a:t>
            </a:r>
          </a:p>
          <a:p>
            <a:r>
              <a:rPr lang="bn-IN" sz="3200" dirty="0">
                <a:latin typeface="NikoshBAN" panose="02000000000000000000" pitchFamily="2" charset="0"/>
                <a:cs typeface="NikoshBAN" panose="02000000000000000000" pitchFamily="2" charset="0"/>
              </a:rPr>
              <a:t>৩। সংজ্ঞার্থ পদ ও সংজ্ঞেয় পদ কি ?</a:t>
            </a:r>
          </a:p>
          <a:p>
            <a:r>
              <a:rPr lang="bn-IN" sz="3200" dirty="0">
                <a:latin typeface="NikoshBAN" panose="02000000000000000000" pitchFamily="2" charset="0"/>
                <a:cs typeface="NikoshBAN" panose="02000000000000000000" pitchFamily="2" charset="0"/>
              </a:rPr>
              <a:t>৪। বর্ণনা কি ?</a:t>
            </a:r>
          </a:p>
          <a:p>
            <a:r>
              <a:rPr lang="bn-IN" sz="3200" dirty="0">
                <a:latin typeface="NikoshBAN" panose="02000000000000000000" pitchFamily="2" charset="0"/>
                <a:cs typeface="NikoshBAN" panose="02000000000000000000" pitchFamily="2" charset="0"/>
              </a:rPr>
              <a:t>৫। বর্ণনা ও যৌক্তিক সংজ্ঞার মধ্যে পার্থক্য লিখ।</a:t>
            </a:r>
          </a:p>
          <a:p>
            <a:r>
              <a:rPr lang="bn-IN" sz="3200" dirty="0">
                <a:latin typeface="NikoshBAN" panose="02000000000000000000" pitchFamily="2" charset="0"/>
                <a:cs typeface="NikoshBAN" panose="02000000000000000000" pitchFamily="2" charset="0"/>
              </a:rPr>
              <a:t>৬। যৌক্তিক সংজ্ঞার প্রয়োজনীয়তা লিখ।</a:t>
            </a:r>
          </a:p>
          <a:p>
            <a:r>
              <a:rPr lang="bn-IN" sz="3200" dirty="0">
                <a:latin typeface="NikoshBAN" panose="02000000000000000000" pitchFamily="2" charset="0"/>
                <a:cs typeface="NikoshBAN" panose="02000000000000000000" pitchFamily="2" charset="0"/>
              </a:rPr>
              <a:t>৭। চক্রক সংজ্ঞা উদাহরণসহ লিখ।</a:t>
            </a:r>
          </a:p>
          <a:p>
            <a:r>
              <a:rPr lang="bn-IN" sz="3200" dirty="0">
                <a:latin typeface="NikoshBAN" panose="02000000000000000000" pitchFamily="2" charset="0"/>
                <a:cs typeface="NikoshBAN" panose="02000000000000000000" pitchFamily="2" charset="0"/>
              </a:rPr>
              <a:t>৮। নেতিবাচক সংজ্ঞা উদাহরণসহ লিখ।</a:t>
            </a:r>
          </a:p>
          <a:p>
            <a:r>
              <a:rPr lang="bn-IN" sz="3200" dirty="0">
                <a:latin typeface="NikoshBAN" panose="02000000000000000000" pitchFamily="2" charset="0"/>
                <a:cs typeface="NikoshBAN" panose="02000000000000000000" pitchFamily="2" charset="0"/>
              </a:rPr>
              <a:t>৯। রূপক সংজ্ঞা উদাহরণসহ লিখ।</a:t>
            </a:r>
          </a:p>
          <a:p>
            <a:r>
              <a:rPr lang="bn-IN" sz="3200" dirty="0">
                <a:latin typeface="NikoshBAN" panose="02000000000000000000" pitchFamily="2" charset="0"/>
                <a:cs typeface="NikoshBAN" panose="02000000000000000000" pitchFamily="2" charset="0"/>
              </a:rPr>
              <a:t>১০। দুর্বোধ্য সংজ্ঞা উদাহরণসহ লিখ। </a:t>
            </a:r>
            <a:endParaRPr lang="en-US" sz="3200" dirty="0">
              <a:latin typeface="NikoshBAN" panose="02000000000000000000" pitchFamily="2" charset="0"/>
              <a:cs typeface="NikoshBAN" panose="02000000000000000000" pitchFamily="2" charset="0"/>
            </a:endParaRPr>
          </a:p>
        </p:txBody>
      </p:sp>
      <p:sp>
        <p:nvSpPr>
          <p:cNvPr id="5" name="TextBox 4">
            <a:extLst>
              <a:ext uri="{FF2B5EF4-FFF2-40B4-BE49-F238E27FC236}">
                <a16:creationId xmlns:a16="http://schemas.microsoft.com/office/drawing/2014/main" id="{A7BE2C36-D232-4A41-871E-C8879B308FFC}"/>
              </a:ext>
            </a:extLst>
          </p:cNvPr>
          <p:cNvSpPr txBox="1"/>
          <p:nvPr/>
        </p:nvSpPr>
        <p:spPr>
          <a:xfrm>
            <a:off x="4863549" y="225286"/>
            <a:ext cx="1677062" cy="584775"/>
          </a:xfrm>
          <a:prstGeom prst="rect">
            <a:avLst/>
          </a:prstGeom>
          <a:solidFill>
            <a:schemeClr val="accent6"/>
          </a:solidFill>
        </p:spPr>
        <p:txBody>
          <a:bodyPr wrap="none" rtlCol="0">
            <a:spAutoFit/>
          </a:bodyPr>
          <a:lstStyle/>
          <a:p>
            <a:r>
              <a:rPr lang="en-US" sz="3200" dirty="0" err="1">
                <a:latin typeface="NikoshBAN" panose="02000000000000000000" pitchFamily="2" charset="0"/>
                <a:cs typeface="NikoshBAN" panose="02000000000000000000" pitchFamily="2" charset="0"/>
              </a:rPr>
              <a:t>একক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কাজ</a:t>
            </a:r>
            <a:r>
              <a:rPr lang="en-US" sz="3200" dirty="0">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2472545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AE0A682-9DEC-42D9-9C42-21247A28D714}"/>
              </a:ext>
            </a:extLst>
          </p:cNvPr>
          <p:cNvSpPr txBox="1"/>
          <p:nvPr/>
        </p:nvSpPr>
        <p:spPr>
          <a:xfrm>
            <a:off x="993911" y="1007166"/>
            <a:ext cx="9993441" cy="5016758"/>
          </a:xfrm>
          <a:prstGeom prst="rect">
            <a:avLst/>
          </a:prstGeom>
          <a:noFill/>
        </p:spPr>
        <p:txBody>
          <a:bodyPr wrap="none" rtlCol="0">
            <a:spAutoFit/>
          </a:bodyPr>
          <a:lstStyle/>
          <a:p>
            <a:r>
              <a:rPr lang="bn-IN" sz="3200" dirty="0">
                <a:latin typeface="NikoshBAN" panose="02000000000000000000" pitchFamily="2" charset="0"/>
                <a:cs typeface="NikoshBAN" panose="02000000000000000000" pitchFamily="2" charset="0"/>
              </a:rPr>
              <a:t>১১। অতিব্যাপক সংজ্ঞা উদাহরণসহ লিখ।</a:t>
            </a:r>
          </a:p>
          <a:p>
            <a:r>
              <a:rPr lang="bn-IN" sz="3200" dirty="0">
                <a:latin typeface="NikoshBAN" panose="02000000000000000000" pitchFamily="2" charset="0"/>
                <a:cs typeface="NikoshBAN" panose="02000000000000000000" pitchFamily="2" charset="0"/>
              </a:rPr>
              <a:t>১২। অব্যাপক সংজ্ঞা উদাহরণসহ লিখ।</a:t>
            </a:r>
          </a:p>
          <a:p>
            <a:r>
              <a:rPr lang="bn-IN" sz="3200" dirty="0">
                <a:latin typeface="NikoshBAN" panose="02000000000000000000" pitchFamily="2" charset="0"/>
                <a:cs typeface="NikoshBAN" panose="02000000000000000000" pitchFamily="2" charset="0"/>
              </a:rPr>
              <a:t>১৩। অবান্তর সংজ্ঞা উদাহরণসহ লিখ।</a:t>
            </a:r>
          </a:p>
          <a:p>
            <a:r>
              <a:rPr lang="bn-IN" sz="3200" dirty="0">
                <a:latin typeface="NikoshBAN" panose="02000000000000000000" pitchFamily="2" charset="0"/>
                <a:cs typeface="NikoshBAN" panose="02000000000000000000" pitchFamily="2" charset="0"/>
              </a:rPr>
              <a:t>১৪। যৌক্তিক সংজ্ঞায় সমার্থক শব্দ ব্যবহার করলে কোন ধরনের অনুপপত্তি ঘটে?</a:t>
            </a:r>
          </a:p>
          <a:p>
            <a:r>
              <a:rPr lang="bn-IN" sz="3200" dirty="0">
                <a:latin typeface="NikoshBAN" panose="02000000000000000000" pitchFamily="2" charset="0"/>
                <a:cs typeface="NikoshBAN" panose="02000000000000000000" pitchFamily="2" charset="0"/>
              </a:rPr>
              <a:t>১৫। যৌক্তিক সংজ্ঞা কোন ধরনের প্রক্রিয়া ?</a:t>
            </a:r>
          </a:p>
          <a:p>
            <a:r>
              <a:rPr lang="bn-IN" sz="3200" dirty="0">
                <a:latin typeface="NikoshBAN" panose="02000000000000000000" pitchFamily="2" charset="0"/>
                <a:cs typeface="NikoshBAN" panose="02000000000000000000" pitchFamily="2" charset="0"/>
              </a:rPr>
              <a:t>১৬। যৌক্তিক সংজ্ঞার নিয়ম কয়টি ?</a:t>
            </a:r>
          </a:p>
          <a:p>
            <a:r>
              <a:rPr lang="bn-IN" sz="3200" dirty="0">
                <a:latin typeface="NikoshBAN" panose="02000000000000000000" pitchFamily="2" charset="0"/>
                <a:cs typeface="NikoshBAN" panose="02000000000000000000" pitchFamily="2" charset="0"/>
              </a:rPr>
              <a:t>১৭। মানুষ হয় মানবিক জ্ঞানসম্পন্ন জীব- এই সংজ্ঞায় কি ঘটেছে?</a:t>
            </a:r>
          </a:p>
          <a:p>
            <a:r>
              <a:rPr lang="bn-IN" sz="3200" dirty="0">
                <a:latin typeface="NikoshBAN" panose="02000000000000000000" pitchFamily="2" charset="0"/>
                <a:cs typeface="NikoshBAN" panose="02000000000000000000" pitchFamily="2" charset="0"/>
              </a:rPr>
              <a:t>১৮। যে পদের সংজ্ঞা দেয়া হয় তাকে কি বলে ?</a:t>
            </a:r>
          </a:p>
          <a:p>
            <a:r>
              <a:rPr lang="bn-IN" sz="3200" dirty="0">
                <a:latin typeface="NikoshBAN" panose="02000000000000000000" pitchFamily="2" charset="0"/>
                <a:cs typeface="NikoshBAN" panose="02000000000000000000" pitchFamily="2" charset="0"/>
              </a:rPr>
              <a:t>১৯। মানুষ পদের জাত্যর্থ কয়টি ?</a:t>
            </a:r>
          </a:p>
          <a:p>
            <a:r>
              <a:rPr lang="bn-IN" sz="3200" dirty="0">
                <a:latin typeface="NikoshBAN" panose="02000000000000000000" pitchFamily="2" charset="0"/>
                <a:cs typeface="NikoshBAN" panose="02000000000000000000" pitchFamily="2" charset="0"/>
              </a:rPr>
              <a:t>২০। জীব পদের জাত্যর্থ কয়টি ?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81452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889</Words>
  <Application>Microsoft Office PowerPoint</Application>
  <PresentationFormat>Widescreen</PresentationFormat>
  <Paragraphs>92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27</cp:revision>
  <dcterms:created xsi:type="dcterms:W3CDTF">2020-10-21T15:40:28Z</dcterms:created>
  <dcterms:modified xsi:type="dcterms:W3CDTF">2021-01-05T04:09:35Z</dcterms:modified>
</cp:coreProperties>
</file>