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6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4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4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6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7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5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8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0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2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00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80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00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3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2422-4E70-4F12-8D39-27580FC29B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6C67-204D-47FC-8A7A-8BE00274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9" y="320289"/>
            <a:ext cx="11053203" cy="621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940" y="320288"/>
            <a:ext cx="11053203" cy="6217426"/>
          </a:xfrm>
          <a:custGeom>
            <a:avLst/>
            <a:gdLst/>
            <a:ahLst/>
            <a:cxnLst/>
            <a:rect l="l" t="t" r="r" b="b"/>
            <a:pathLst>
              <a:path w="9115425" h="3043237">
                <a:moveTo>
                  <a:pt x="4004243" y="2244805"/>
                </a:moveTo>
                <a:lnTo>
                  <a:pt x="4003890" y="2435789"/>
                </a:lnTo>
                <a:lnTo>
                  <a:pt x="3974087" y="2390564"/>
                </a:lnTo>
                <a:lnTo>
                  <a:pt x="3939336" y="2382545"/>
                </a:lnTo>
                <a:lnTo>
                  <a:pt x="3940508" y="2382545"/>
                </a:lnTo>
                <a:cubicBezTo>
                  <a:pt x="3934009" y="2365120"/>
                  <a:pt x="3928707" y="2356408"/>
                  <a:pt x="3924602" y="2356408"/>
                </a:cubicBezTo>
                <a:lnTo>
                  <a:pt x="3918703" y="2369110"/>
                </a:lnTo>
                <a:lnTo>
                  <a:pt x="3855657" y="2325935"/>
                </a:lnTo>
                <a:close/>
                <a:moveTo>
                  <a:pt x="1121331" y="2110544"/>
                </a:moveTo>
                <a:lnTo>
                  <a:pt x="1121331" y="2387922"/>
                </a:lnTo>
                <a:cubicBezTo>
                  <a:pt x="1100892" y="2340160"/>
                  <a:pt x="1072919" y="2301915"/>
                  <a:pt x="1037411" y="2273185"/>
                </a:cubicBezTo>
                <a:cubicBezTo>
                  <a:pt x="1001903" y="2244455"/>
                  <a:pt x="966612" y="2224496"/>
                  <a:pt x="931538" y="2213309"/>
                </a:cubicBezTo>
                <a:close/>
                <a:moveTo>
                  <a:pt x="2831069" y="2108218"/>
                </a:moveTo>
                <a:lnTo>
                  <a:pt x="2831069" y="2382080"/>
                </a:lnTo>
                <a:cubicBezTo>
                  <a:pt x="2816372" y="2336973"/>
                  <a:pt x="2791778" y="2299580"/>
                  <a:pt x="2757287" y="2269901"/>
                </a:cubicBezTo>
                <a:cubicBezTo>
                  <a:pt x="2722797" y="2240222"/>
                  <a:pt x="2689186" y="2220422"/>
                  <a:pt x="2656456" y="2210500"/>
                </a:cubicBezTo>
                <a:cubicBezTo>
                  <a:pt x="2691009" y="2196299"/>
                  <a:pt x="2723072" y="2180511"/>
                  <a:pt x="2752645" y="2163136"/>
                </a:cubicBezTo>
                <a:cubicBezTo>
                  <a:pt x="2782219" y="2145760"/>
                  <a:pt x="2808360" y="2127454"/>
                  <a:pt x="2831069" y="2108218"/>
                </a:cubicBezTo>
                <a:close/>
                <a:moveTo>
                  <a:pt x="1846291" y="2087643"/>
                </a:moveTo>
                <a:lnTo>
                  <a:pt x="1852274" y="2087643"/>
                </a:lnTo>
                <a:lnTo>
                  <a:pt x="1852189" y="2088780"/>
                </a:lnTo>
                <a:lnTo>
                  <a:pt x="1849222" y="2088229"/>
                </a:lnTo>
                <a:cubicBezTo>
                  <a:pt x="1849613" y="2087838"/>
                  <a:pt x="1848636" y="2087643"/>
                  <a:pt x="1846291" y="2087643"/>
                </a:cubicBezTo>
                <a:close/>
                <a:moveTo>
                  <a:pt x="1852375" y="2086285"/>
                </a:moveTo>
                <a:lnTo>
                  <a:pt x="1852375" y="2087643"/>
                </a:lnTo>
                <a:lnTo>
                  <a:pt x="1852274" y="2087643"/>
                </a:lnTo>
                <a:close/>
                <a:moveTo>
                  <a:pt x="1805587" y="2000727"/>
                </a:moveTo>
                <a:lnTo>
                  <a:pt x="1788862" y="2005415"/>
                </a:lnTo>
                <a:cubicBezTo>
                  <a:pt x="1773000" y="2008999"/>
                  <a:pt x="1756896" y="2014884"/>
                  <a:pt x="1740550" y="2023070"/>
                </a:cubicBezTo>
                <a:cubicBezTo>
                  <a:pt x="1724203" y="2031255"/>
                  <a:pt x="1708942" y="2041401"/>
                  <a:pt x="1694767" y="2053505"/>
                </a:cubicBezTo>
                <a:cubicBezTo>
                  <a:pt x="1680590" y="2065610"/>
                  <a:pt x="1668588" y="2079584"/>
                  <a:pt x="1658759" y="2095428"/>
                </a:cubicBezTo>
                <a:cubicBezTo>
                  <a:pt x="1648930" y="2111272"/>
                  <a:pt x="1644016" y="2128539"/>
                  <a:pt x="1644016" y="2147230"/>
                </a:cubicBezTo>
                <a:cubicBezTo>
                  <a:pt x="1644016" y="2170261"/>
                  <a:pt x="1652797" y="2189900"/>
                  <a:pt x="1670358" y="2206147"/>
                </a:cubicBezTo>
                <a:cubicBezTo>
                  <a:pt x="1687920" y="2222394"/>
                  <a:pt x="1709581" y="2230518"/>
                  <a:pt x="1735341" y="2230518"/>
                </a:cubicBezTo>
                <a:cubicBezTo>
                  <a:pt x="1749901" y="2230518"/>
                  <a:pt x="1764263" y="2227187"/>
                  <a:pt x="1778426" y="2220527"/>
                </a:cubicBezTo>
                <a:cubicBezTo>
                  <a:pt x="1792590" y="2213867"/>
                  <a:pt x="1805305" y="2204234"/>
                  <a:pt x="1816573" y="2191627"/>
                </a:cubicBezTo>
                <a:cubicBezTo>
                  <a:pt x="1827840" y="2179020"/>
                  <a:pt x="1836624" y="2163880"/>
                  <a:pt x="1842925" y="2146206"/>
                </a:cubicBezTo>
                <a:cubicBezTo>
                  <a:pt x="1846075" y="2137370"/>
                  <a:pt x="1848437" y="2127958"/>
                  <a:pt x="1850013" y="2117971"/>
                </a:cubicBezTo>
                <a:lnTo>
                  <a:pt x="1852189" y="2088780"/>
                </a:lnTo>
                <a:lnTo>
                  <a:pt x="1852375" y="2088815"/>
                </a:lnTo>
                <a:lnTo>
                  <a:pt x="1852375" y="2087643"/>
                </a:lnTo>
                <a:lnTo>
                  <a:pt x="1855649" y="2087643"/>
                </a:lnTo>
                <a:cubicBezTo>
                  <a:pt x="1888466" y="2087643"/>
                  <a:pt x="1913190" y="2094740"/>
                  <a:pt x="1929822" y="2108934"/>
                </a:cubicBezTo>
                <a:cubicBezTo>
                  <a:pt x="1946453" y="2123129"/>
                  <a:pt x="1954768" y="2143869"/>
                  <a:pt x="1954768" y="2171154"/>
                </a:cubicBezTo>
                <a:cubicBezTo>
                  <a:pt x="1954768" y="2184809"/>
                  <a:pt x="1950797" y="2200278"/>
                  <a:pt x="1942853" y="2217560"/>
                </a:cubicBezTo>
                <a:cubicBezTo>
                  <a:pt x="1934910" y="2234843"/>
                  <a:pt x="1922796" y="2251062"/>
                  <a:pt x="1906511" y="2266218"/>
                </a:cubicBezTo>
                <a:cubicBezTo>
                  <a:pt x="1890227" y="2281373"/>
                  <a:pt x="1869192" y="2294095"/>
                  <a:pt x="1843408" y="2304383"/>
                </a:cubicBezTo>
                <a:cubicBezTo>
                  <a:pt x="1817624" y="2314671"/>
                  <a:pt x="1786785" y="2319814"/>
                  <a:pt x="1750893" y="2319814"/>
                </a:cubicBezTo>
                <a:cubicBezTo>
                  <a:pt x="1715571" y="2319814"/>
                  <a:pt x="1666501" y="2311647"/>
                  <a:pt x="1603683" y="2295314"/>
                </a:cubicBezTo>
                <a:lnTo>
                  <a:pt x="1699752" y="2450337"/>
                </a:lnTo>
                <a:cubicBezTo>
                  <a:pt x="1732469" y="2452867"/>
                  <a:pt x="1763754" y="2460596"/>
                  <a:pt x="1793607" y="2473526"/>
                </a:cubicBezTo>
                <a:cubicBezTo>
                  <a:pt x="1823459" y="2486455"/>
                  <a:pt x="1853842" y="2502879"/>
                  <a:pt x="1884755" y="2522797"/>
                </a:cubicBezTo>
                <a:cubicBezTo>
                  <a:pt x="1915667" y="2542715"/>
                  <a:pt x="1946664" y="2565741"/>
                  <a:pt x="1977744" y="2591872"/>
                </a:cubicBezTo>
                <a:cubicBezTo>
                  <a:pt x="2008824" y="2618004"/>
                  <a:pt x="2046800" y="2645984"/>
                  <a:pt x="2091672" y="2675811"/>
                </a:cubicBezTo>
                <a:lnTo>
                  <a:pt x="2091672" y="2605843"/>
                </a:lnTo>
                <a:cubicBezTo>
                  <a:pt x="2055532" y="2568711"/>
                  <a:pt x="2018539" y="2533683"/>
                  <a:pt x="1980693" y="2500761"/>
                </a:cubicBezTo>
                <a:cubicBezTo>
                  <a:pt x="1942847" y="2467840"/>
                  <a:pt x="1899293" y="2438170"/>
                  <a:pt x="1850031" y="2411753"/>
                </a:cubicBezTo>
                <a:cubicBezTo>
                  <a:pt x="1915218" y="2395518"/>
                  <a:pt x="1963655" y="2367306"/>
                  <a:pt x="1995343" y="2327116"/>
                </a:cubicBezTo>
                <a:cubicBezTo>
                  <a:pt x="2027031" y="2286926"/>
                  <a:pt x="2042875" y="2243825"/>
                  <a:pt x="2042875" y="2197813"/>
                </a:cubicBezTo>
                <a:cubicBezTo>
                  <a:pt x="2042875" y="2173318"/>
                  <a:pt x="2037660" y="2149006"/>
                  <a:pt x="2027230" y="2124877"/>
                </a:cubicBezTo>
                <a:cubicBezTo>
                  <a:pt x="2016799" y="2100749"/>
                  <a:pt x="2002065" y="2079606"/>
                  <a:pt x="1983027" y="2061449"/>
                </a:cubicBezTo>
                <a:cubicBezTo>
                  <a:pt x="1963990" y="2043292"/>
                  <a:pt x="1940782" y="2028632"/>
                  <a:pt x="1913404" y="2017470"/>
                </a:cubicBezTo>
                <a:cubicBezTo>
                  <a:pt x="1886026" y="2006308"/>
                  <a:pt x="1855885" y="2000727"/>
                  <a:pt x="1822982" y="2000727"/>
                </a:cubicBezTo>
                <a:close/>
                <a:moveTo>
                  <a:pt x="3827417" y="1988821"/>
                </a:moveTo>
                <a:lnTo>
                  <a:pt x="3995967" y="1988821"/>
                </a:lnTo>
                <a:lnTo>
                  <a:pt x="4007636" y="2003027"/>
                </a:lnTo>
                <a:cubicBezTo>
                  <a:pt x="4011430" y="2007878"/>
                  <a:pt x="4014388" y="2011945"/>
                  <a:pt x="4016512" y="2015228"/>
                </a:cubicBezTo>
                <a:cubicBezTo>
                  <a:pt x="4020760" y="2021795"/>
                  <a:pt x="4022884" y="2031683"/>
                  <a:pt x="4022884" y="2044892"/>
                </a:cubicBezTo>
                <a:lnTo>
                  <a:pt x="4022884" y="2055421"/>
                </a:lnTo>
                <a:cubicBezTo>
                  <a:pt x="4022884" y="2064686"/>
                  <a:pt x="4020618" y="2072902"/>
                  <a:pt x="4016084" y="2080071"/>
                </a:cubicBezTo>
                <a:cubicBezTo>
                  <a:pt x="4011551" y="2087240"/>
                  <a:pt x="4005812" y="2093320"/>
                  <a:pt x="3998867" y="2098312"/>
                </a:cubicBezTo>
                <a:cubicBezTo>
                  <a:pt x="3991922" y="2103304"/>
                  <a:pt x="3984288" y="2107139"/>
                  <a:pt x="3975966" y="2109818"/>
                </a:cubicBezTo>
                <a:cubicBezTo>
                  <a:pt x="3967644" y="2112497"/>
                  <a:pt x="3959682" y="2113836"/>
                  <a:pt x="3952079" y="2113836"/>
                </a:cubicBezTo>
                <a:cubicBezTo>
                  <a:pt x="3940173" y="2113836"/>
                  <a:pt x="3927324" y="2110020"/>
                  <a:pt x="3913532" y="2102386"/>
                </a:cubicBezTo>
                <a:cubicBezTo>
                  <a:pt x="3899741" y="2094752"/>
                  <a:pt x="3886443" y="2084678"/>
                  <a:pt x="3873637" y="2072164"/>
                </a:cubicBezTo>
                <a:cubicBezTo>
                  <a:pt x="3860832" y="2059651"/>
                  <a:pt x="3850556" y="2046665"/>
                  <a:pt x="3842811" y="2033209"/>
                </a:cubicBezTo>
                <a:cubicBezTo>
                  <a:pt x="3835066" y="2019752"/>
                  <a:pt x="3831193" y="2007238"/>
                  <a:pt x="3831193" y="1995667"/>
                </a:cubicBezTo>
                <a:cubicBezTo>
                  <a:pt x="3831193" y="1992355"/>
                  <a:pt x="3831277" y="1990386"/>
                  <a:pt x="3831444" y="1989760"/>
                </a:cubicBezTo>
                <a:cubicBezTo>
                  <a:pt x="3831612" y="1989134"/>
                  <a:pt x="3830269" y="1988821"/>
                  <a:pt x="3827417" y="1988821"/>
                </a:cubicBezTo>
                <a:close/>
                <a:moveTo>
                  <a:pt x="302088" y="1988821"/>
                </a:moveTo>
                <a:lnTo>
                  <a:pt x="567691" y="1988821"/>
                </a:lnTo>
                <a:lnTo>
                  <a:pt x="567820" y="2151499"/>
                </a:lnTo>
                <a:lnTo>
                  <a:pt x="566751" y="2149295"/>
                </a:lnTo>
                <a:cubicBezTo>
                  <a:pt x="556835" y="2136942"/>
                  <a:pt x="546538" y="2125842"/>
                  <a:pt x="535860" y="2115994"/>
                </a:cubicBezTo>
                <a:cubicBezTo>
                  <a:pt x="525182" y="2106147"/>
                  <a:pt x="513520" y="2097174"/>
                  <a:pt x="500876" y="2089075"/>
                </a:cubicBezTo>
                <a:cubicBezTo>
                  <a:pt x="488232" y="2080976"/>
                  <a:pt x="475597" y="2076927"/>
                  <a:pt x="462972" y="2076927"/>
                </a:cubicBezTo>
                <a:cubicBezTo>
                  <a:pt x="450172" y="2076927"/>
                  <a:pt x="439215" y="2080331"/>
                  <a:pt x="430099" y="2087140"/>
                </a:cubicBezTo>
                <a:lnTo>
                  <a:pt x="413395" y="2101425"/>
                </a:lnTo>
                <a:lnTo>
                  <a:pt x="405842" y="2069893"/>
                </a:lnTo>
                <a:cubicBezTo>
                  <a:pt x="399879" y="2056261"/>
                  <a:pt x="391299" y="2042976"/>
                  <a:pt x="380102" y="2030037"/>
                </a:cubicBezTo>
                <a:cubicBezTo>
                  <a:pt x="357710" y="2004159"/>
                  <a:pt x="331705" y="1990421"/>
                  <a:pt x="302088" y="1988821"/>
                </a:cubicBezTo>
                <a:close/>
                <a:moveTo>
                  <a:pt x="5970746" y="1910239"/>
                </a:moveTo>
                <a:lnTo>
                  <a:pt x="5881449" y="1967762"/>
                </a:lnTo>
                <a:lnTo>
                  <a:pt x="5881449" y="2581752"/>
                </a:lnTo>
                <a:lnTo>
                  <a:pt x="5970746" y="2520100"/>
                </a:lnTo>
                <a:close/>
                <a:moveTo>
                  <a:pt x="4832509" y="1795939"/>
                </a:moveTo>
                <a:lnTo>
                  <a:pt x="4832509" y="2050302"/>
                </a:lnTo>
                <a:lnTo>
                  <a:pt x="4819570" y="2023228"/>
                </a:lnTo>
                <a:cubicBezTo>
                  <a:pt x="4806145" y="2003738"/>
                  <a:pt x="4791312" y="1986492"/>
                  <a:pt x="4775071" y="1971492"/>
                </a:cubicBezTo>
                <a:cubicBezTo>
                  <a:pt x="4758830" y="1956491"/>
                  <a:pt x="4740645" y="1943968"/>
                  <a:pt x="4720516" y="1933922"/>
                </a:cubicBezTo>
                <a:cubicBezTo>
                  <a:pt x="4700387" y="1923876"/>
                  <a:pt x="4681746" y="1922332"/>
                  <a:pt x="4664594" y="1929289"/>
                </a:cubicBezTo>
                <a:lnTo>
                  <a:pt x="4664594" y="1917383"/>
                </a:lnTo>
                <a:lnTo>
                  <a:pt x="4644483" y="1917383"/>
                </a:lnTo>
                <a:cubicBezTo>
                  <a:pt x="4638059" y="1917383"/>
                  <a:pt x="4628422" y="1918211"/>
                  <a:pt x="4615573" y="1919867"/>
                </a:cubicBezTo>
                <a:cubicBezTo>
                  <a:pt x="4602725" y="1921522"/>
                  <a:pt x="4588279" y="1925020"/>
                  <a:pt x="4572237" y="1930359"/>
                </a:cubicBezTo>
                <a:cubicBezTo>
                  <a:pt x="4556194" y="1935698"/>
                  <a:pt x="4539417" y="1943989"/>
                  <a:pt x="4521905" y="1955232"/>
                </a:cubicBezTo>
                <a:cubicBezTo>
                  <a:pt x="4504393" y="1966475"/>
                  <a:pt x="4487501" y="1986173"/>
                  <a:pt x="4471229" y="2014326"/>
                </a:cubicBezTo>
                <a:cubicBezTo>
                  <a:pt x="4461890" y="2020118"/>
                  <a:pt x="4454879" y="2030238"/>
                  <a:pt x="4450198" y="2044687"/>
                </a:cubicBezTo>
                <a:cubicBezTo>
                  <a:pt x="4445516" y="2059136"/>
                  <a:pt x="4443175" y="2072797"/>
                  <a:pt x="4443175" y="2085671"/>
                </a:cubicBezTo>
                <a:cubicBezTo>
                  <a:pt x="4443175" y="2094451"/>
                  <a:pt x="4444260" y="2104277"/>
                  <a:pt x="4446430" y="2115148"/>
                </a:cubicBezTo>
                <a:cubicBezTo>
                  <a:pt x="4448601" y="2126019"/>
                  <a:pt x="4452861" y="2136226"/>
                  <a:pt x="4459211" y="2145769"/>
                </a:cubicBezTo>
                <a:cubicBezTo>
                  <a:pt x="4465561" y="2155313"/>
                  <a:pt x="4474211" y="2163287"/>
                  <a:pt x="4485163" y="2169693"/>
                </a:cubicBezTo>
                <a:cubicBezTo>
                  <a:pt x="4496114" y="2176099"/>
                  <a:pt x="4510551" y="2179302"/>
                  <a:pt x="4528472" y="2179302"/>
                </a:cubicBezTo>
                <a:cubicBezTo>
                  <a:pt x="4538530" y="2179302"/>
                  <a:pt x="4549218" y="2176360"/>
                  <a:pt x="4560535" y="2170475"/>
                </a:cubicBezTo>
                <a:cubicBezTo>
                  <a:pt x="4571852" y="2164590"/>
                  <a:pt x="4583830" y="2158665"/>
                  <a:pt x="4596468" y="2152699"/>
                </a:cubicBezTo>
                <a:cubicBezTo>
                  <a:pt x="4609713" y="2147006"/>
                  <a:pt x="4619713" y="2142622"/>
                  <a:pt x="4626466" y="2139546"/>
                </a:cubicBezTo>
                <a:cubicBezTo>
                  <a:pt x="4633219" y="2136471"/>
                  <a:pt x="4636670" y="2134933"/>
                  <a:pt x="4636819" y="2134933"/>
                </a:cubicBezTo>
                <a:cubicBezTo>
                  <a:pt x="4645190" y="2134933"/>
                  <a:pt x="4649376" y="2137190"/>
                  <a:pt x="4649376" y="2141704"/>
                </a:cubicBezTo>
                <a:cubicBezTo>
                  <a:pt x="4649376" y="2145822"/>
                  <a:pt x="4645894" y="2153983"/>
                  <a:pt x="4638930" y="2166187"/>
                </a:cubicBezTo>
                <a:cubicBezTo>
                  <a:pt x="4631966" y="2178390"/>
                  <a:pt x="4623455" y="2192331"/>
                  <a:pt x="4613397" y="2208007"/>
                </a:cubicBezTo>
                <a:cubicBezTo>
                  <a:pt x="4593466" y="2224019"/>
                  <a:pt x="4578326" y="2236282"/>
                  <a:pt x="4567976" y="2244796"/>
                </a:cubicBezTo>
                <a:cubicBezTo>
                  <a:pt x="4557627" y="2253310"/>
                  <a:pt x="4549029" y="2260147"/>
                  <a:pt x="4542183" y="2265306"/>
                </a:cubicBezTo>
                <a:lnTo>
                  <a:pt x="4529383" y="2276524"/>
                </a:lnTo>
                <a:lnTo>
                  <a:pt x="4614755" y="2375420"/>
                </a:lnTo>
                <a:cubicBezTo>
                  <a:pt x="4660272" y="2329569"/>
                  <a:pt x="4692266" y="2288136"/>
                  <a:pt x="4710740" y="2251121"/>
                </a:cubicBezTo>
                <a:cubicBezTo>
                  <a:pt x="4729213" y="2214106"/>
                  <a:pt x="4738450" y="2186198"/>
                  <a:pt x="4738450" y="2167396"/>
                </a:cubicBezTo>
                <a:cubicBezTo>
                  <a:pt x="4738450" y="2133909"/>
                  <a:pt x="4727601" y="2107403"/>
                  <a:pt x="4705903" y="2087875"/>
                </a:cubicBezTo>
                <a:cubicBezTo>
                  <a:pt x="4684205" y="2068348"/>
                  <a:pt x="4648365" y="2058584"/>
                  <a:pt x="4598384" y="2058584"/>
                </a:cubicBezTo>
                <a:cubicBezTo>
                  <a:pt x="4581951" y="2058584"/>
                  <a:pt x="4571558" y="2060531"/>
                  <a:pt x="4567204" y="2064425"/>
                </a:cubicBezTo>
                <a:cubicBezTo>
                  <a:pt x="4576357" y="2052854"/>
                  <a:pt x="4589377" y="2042256"/>
                  <a:pt x="4606262" y="2032632"/>
                </a:cubicBezTo>
                <a:cubicBezTo>
                  <a:pt x="4623148" y="2023008"/>
                  <a:pt x="4641271" y="2018196"/>
                  <a:pt x="4660631" y="2018196"/>
                </a:cubicBezTo>
                <a:cubicBezTo>
                  <a:pt x="4672203" y="2018196"/>
                  <a:pt x="4684862" y="2020902"/>
                  <a:pt x="4698610" y="2026316"/>
                </a:cubicBezTo>
                <a:cubicBezTo>
                  <a:pt x="4712358" y="2031730"/>
                  <a:pt x="4725458" y="2038818"/>
                  <a:pt x="4737910" y="2047580"/>
                </a:cubicBezTo>
                <a:cubicBezTo>
                  <a:pt x="4750362" y="2056342"/>
                  <a:pt x="4761323" y="2065625"/>
                  <a:pt x="4770792" y="2075429"/>
                </a:cubicBezTo>
                <a:cubicBezTo>
                  <a:pt x="4780261" y="2085233"/>
                  <a:pt x="4786837" y="2094538"/>
                  <a:pt x="4790521" y="2103344"/>
                </a:cubicBezTo>
                <a:cubicBezTo>
                  <a:pt x="4806048" y="2122729"/>
                  <a:pt x="4816929" y="2141007"/>
                  <a:pt x="4823161" y="2158178"/>
                </a:cubicBezTo>
                <a:cubicBezTo>
                  <a:pt x="4829393" y="2175349"/>
                  <a:pt x="4832509" y="2187370"/>
                  <a:pt x="4832509" y="2194241"/>
                </a:cubicBezTo>
                <a:lnTo>
                  <a:pt x="4832509" y="2533494"/>
                </a:lnTo>
                <a:lnTo>
                  <a:pt x="4919424" y="2596039"/>
                </a:lnTo>
                <a:lnTo>
                  <a:pt x="4919424" y="1988821"/>
                </a:lnTo>
                <a:lnTo>
                  <a:pt x="5005261" y="1988821"/>
                </a:lnTo>
                <a:lnTo>
                  <a:pt x="5017089" y="1988821"/>
                </a:lnTo>
                <a:lnTo>
                  <a:pt x="5030016" y="2046163"/>
                </a:lnTo>
                <a:cubicBezTo>
                  <a:pt x="5044579" y="2105566"/>
                  <a:pt x="5060602" y="2155862"/>
                  <a:pt x="5078084" y="2197050"/>
                </a:cubicBezTo>
                <a:cubicBezTo>
                  <a:pt x="5101395" y="2251967"/>
                  <a:pt x="5125958" y="2298085"/>
                  <a:pt x="5151773" y="2335404"/>
                </a:cubicBezTo>
                <a:cubicBezTo>
                  <a:pt x="5177589" y="2372723"/>
                  <a:pt x="5203723" y="2402355"/>
                  <a:pt x="5230178" y="2424301"/>
                </a:cubicBezTo>
                <a:cubicBezTo>
                  <a:pt x="5256632" y="2446247"/>
                  <a:pt x="5281895" y="2462900"/>
                  <a:pt x="5305968" y="2474261"/>
                </a:cubicBezTo>
                <a:cubicBezTo>
                  <a:pt x="5330041" y="2485621"/>
                  <a:pt x="5351820" y="2492883"/>
                  <a:pt x="5371304" y="2496045"/>
                </a:cubicBezTo>
                <a:cubicBezTo>
                  <a:pt x="5390788" y="2499208"/>
                  <a:pt x="5407048" y="2500789"/>
                  <a:pt x="5420082" y="2500789"/>
                </a:cubicBezTo>
                <a:cubicBezTo>
                  <a:pt x="5457389" y="2500789"/>
                  <a:pt x="5489594" y="2493717"/>
                  <a:pt x="5516700" y="2479572"/>
                </a:cubicBezTo>
                <a:cubicBezTo>
                  <a:pt x="5543805" y="2465427"/>
                  <a:pt x="5566427" y="2447038"/>
                  <a:pt x="5584565" y="2424403"/>
                </a:cubicBezTo>
                <a:cubicBezTo>
                  <a:pt x="5602704" y="2401769"/>
                  <a:pt x="5616039" y="2376645"/>
                  <a:pt x="5624572" y="2349031"/>
                </a:cubicBezTo>
                <a:cubicBezTo>
                  <a:pt x="5633105" y="2321417"/>
                  <a:pt x="5637371" y="2293509"/>
                  <a:pt x="5637371" y="2265306"/>
                </a:cubicBezTo>
                <a:cubicBezTo>
                  <a:pt x="5637371" y="2211430"/>
                  <a:pt x="5627403" y="2167417"/>
                  <a:pt x="5607466" y="2133268"/>
                </a:cubicBezTo>
                <a:cubicBezTo>
                  <a:pt x="5587530" y="2099118"/>
                  <a:pt x="5564015" y="2072199"/>
                  <a:pt x="5536922" y="2052510"/>
                </a:cubicBezTo>
                <a:cubicBezTo>
                  <a:pt x="5509829" y="2032821"/>
                  <a:pt x="5482271" y="2019268"/>
                  <a:pt x="5454248" y="2011852"/>
                </a:cubicBezTo>
                <a:cubicBezTo>
                  <a:pt x="5426225" y="2004435"/>
                  <a:pt x="5404443" y="2000727"/>
                  <a:pt x="5388903" y="2000727"/>
                </a:cubicBezTo>
                <a:cubicBezTo>
                  <a:pt x="5363205" y="2000727"/>
                  <a:pt x="5340456" y="2005369"/>
                  <a:pt x="5320656" y="2014652"/>
                </a:cubicBezTo>
                <a:cubicBezTo>
                  <a:pt x="5300856" y="2023935"/>
                  <a:pt x="5284184" y="2035574"/>
                  <a:pt x="5270640" y="2049570"/>
                </a:cubicBezTo>
                <a:cubicBezTo>
                  <a:pt x="5257097" y="2063567"/>
                  <a:pt x="5246967" y="2078558"/>
                  <a:pt x="5240251" y="2094544"/>
                </a:cubicBezTo>
                <a:cubicBezTo>
                  <a:pt x="5233535" y="2110531"/>
                  <a:pt x="5230178" y="2126040"/>
                  <a:pt x="5230178" y="2141072"/>
                </a:cubicBezTo>
                <a:cubicBezTo>
                  <a:pt x="5230178" y="2175377"/>
                  <a:pt x="5241576" y="2204814"/>
                  <a:pt x="5264371" y="2229383"/>
                </a:cubicBezTo>
                <a:cubicBezTo>
                  <a:pt x="5287166" y="2253952"/>
                  <a:pt x="5318191" y="2266236"/>
                  <a:pt x="5357444" y="2266236"/>
                </a:cubicBezTo>
                <a:cubicBezTo>
                  <a:pt x="5368991" y="2266236"/>
                  <a:pt x="5381619" y="2264305"/>
                  <a:pt x="5395330" y="2260441"/>
                </a:cubicBezTo>
                <a:cubicBezTo>
                  <a:pt x="5409041" y="2256578"/>
                  <a:pt x="5421682" y="2250411"/>
                  <a:pt x="5433253" y="2241940"/>
                </a:cubicBezTo>
                <a:cubicBezTo>
                  <a:pt x="5444825" y="2233469"/>
                  <a:pt x="5454552" y="2222428"/>
                  <a:pt x="5462433" y="2208817"/>
                </a:cubicBezTo>
                <a:cubicBezTo>
                  <a:pt x="5470315" y="2195205"/>
                  <a:pt x="5474256" y="2178849"/>
                  <a:pt x="5474256" y="2159750"/>
                </a:cubicBezTo>
                <a:cubicBezTo>
                  <a:pt x="5474256" y="2151887"/>
                  <a:pt x="5473285" y="2144160"/>
                  <a:pt x="5471344" y="2136570"/>
                </a:cubicBezTo>
                <a:lnTo>
                  <a:pt x="5463882" y="2117464"/>
                </a:lnTo>
                <a:lnTo>
                  <a:pt x="5482478" y="2120089"/>
                </a:lnTo>
                <a:cubicBezTo>
                  <a:pt x="5488568" y="2121877"/>
                  <a:pt x="5494416" y="2124558"/>
                  <a:pt x="5500022" y="2128133"/>
                </a:cubicBezTo>
                <a:cubicBezTo>
                  <a:pt x="5511234" y="2135283"/>
                  <a:pt x="5521066" y="2144675"/>
                  <a:pt x="5529517" y="2156308"/>
                </a:cubicBezTo>
                <a:cubicBezTo>
                  <a:pt x="5537970" y="2167942"/>
                  <a:pt x="5544763" y="2180731"/>
                  <a:pt x="5549898" y="2194678"/>
                </a:cubicBezTo>
                <a:cubicBezTo>
                  <a:pt x="5555032" y="2208624"/>
                  <a:pt x="5557599" y="2221290"/>
                  <a:pt x="5557599" y="2232676"/>
                </a:cubicBezTo>
                <a:cubicBezTo>
                  <a:pt x="5557599" y="2247025"/>
                  <a:pt x="5554685" y="2263120"/>
                  <a:pt x="5548856" y="2280961"/>
                </a:cubicBezTo>
                <a:cubicBezTo>
                  <a:pt x="5543027" y="2298802"/>
                  <a:pt x="5534162" y="2315470"/>
                  <a:pt x="5522262" y="2330967"/>
                </a:cubicBezTo>
                <a:cubicBezTo>
                  <a:pt x="5510362" y="2346464"/>
                  <a:pt x="5495117" y="2359393"/>
                  <a:pt x="5476525" y="2369756"/>
                </a:cubicBezTo>
                <a:cubicBezTo>
                  <a:pt x="5457935" y="2380118"/>
                  <a:pt x="5435225" y="2385299"/>
                  <a:pt x="5408399" y="2385299"/>
                </a:cubicBezTo>
                <a:cubicBezTo>
                  <a:pt x="5379428" y="2385299"/>
                  <a:pt x="5350499" y="2379817"/>
                  <a:pt x="5321614" y="2368853"/>
                </a:cubicBezTo>
                <a:cubicBezTo>
                  <a:pt x="5292729" y="2357890"/>
                  <a:pt x="5264461" y="2338399"/>
                  <a:pt x="5236810" y="2310382"/>
                </a:cubicBezTo>
                <a:cubicBezTo>
                  <a:pt x="5209159" y="2282366"/>
                  <a:pt x="5182305" y="2244402"/>
                  <a:pt x="5156247" y="2196492"/>
                </a:cubicBezTo>
                <a:cubicBezTo>
                  <a:pt x="5130190" y="2148581"/>
                  <a:pt x="5105887" y="2086396"/>
                  <a:pt x="5083340" y="2009936"/>
                </a:cubicBezTo>
                <a:lnTo>
                  <a:pt x="5029047" y="1988821"/>
                </a:lnTo>
                <a:lnTo>
                  <a:pt x="5704176" y="1988821"/>
                </a:lnTo>
                <a:lnTo>
                  <a:pt x="5656998" y="1909049"/>
                </a:lnTo>
                <a:lnTo>
                  <a:pt x="4966566" y="1909049"/>
                </a:lnTo>
                <a:lnTo>
                  <a:pt x="4961245" y="1909049"/>
                </a:lnTo>
                <a:lnTo>
                  <a:pt x="4915641" y="1909049"/>
                </a:lnTo>
                <a:lnTo>
                  <a:pt x="4915225" y="1906589"/>
                </a:lnTo>
                <a:cubicBezTo>
                  <a:pt x="4914757" y="1904892"/>
                  <a:pt x="4914054" y="1902885"/>
                  <a:pt x="4913118" y="1900566"/>
                </a:cubicBezTo>
                <a:cubicBezTo>
                  <a:pt x="4909323" y="1884703"/>
                  <a:pt x="4903332" y="1866010"/>
                  <a:pt x="4895147" y="1844485"/>
                </a:cubicBezTo>
                <a:cubicBezTo>
                  <a:pt x="4886961" y="1822961"/>
                  <a:pt x="4866082" y="1806779"/>
                  <a:pt x="4832509" y="1795939"/>
                </a:cubicBezTo>
                <a:close/>
                <a:moveTo>
                  <a:pt x="4240768" y="1794749"/>
                </a:moveTo>
                <a:lnTo>
                  <a:pt x="4240768" y="1935044"/>
                </a:lnTo>
                <a:lnTo>
                  <a:pt x="4229799" y="1926311"/>
                </a:lnTo>
                <a:cubicBezTo>
                  <a:pt x="4223321" y="1921333"/>
                  <a:pt x="4215641" y="1915579"/>
                  <a:pt x="4206761" y="1909049"/>
                </a:cubicBezTo>
                <a:lnTo>
                  <a:pt x="4127380" y="1909049"/>
                </a:lnTo>
                <a:lnTo>
                  <a:pt x="4085522" y="1909049"/>
                </a:lnTo>
                <a:lnTo>
                  <a:pt x="3446435" y="1909049"/>
                </a:lnTo>
                <a:lnTo>
                  <a:pt x="3490451" y="1988821"/>
                </a:lnTo>
                <a:lnTo>
                  <a:pt x="3713749" y="1988821"/>
                </a:lnTo>
                <a:cubicBezTo>
                  <a:pt x="3701037" y="1991264"/>
                  <a:pt x="3689884" y="2000780"/>
                  <a:pt x="3680291" y="2017368"/>
                </a:cubicBezTo>
                <a:cubicBezTo>
                  <a:pt x="3670698" y="2033956"/>
                  <a:pt x="3661932" y="2048501"/>
                  <a:pt x="3653995" y="2061002"/>
                </a:cubicBezTo>
                <a:cubicBezTo>
                  <a:pt x="3645722" y="2076121"/>
                  <a:pt x="3638402" y="2088309"/>
                  <a:pt x="3632033" y="2097568"/>
                </a:cubicBezTo>
                <a:cubicBezTo>
                  <a:pt x="3625665" y="2106826"/>
                  <a:pt x="3619132" y="2111455"/>
                  <a:pt x="3612435" y="2111455"/>
                </a:cubicBezTo>
                <a:cubicBezTo>
                  <a:pt x="3610425" y="2111455"/>
                  <a:pt x="3605585" y="2106820"/>
                  <a:pt x="3597915" y="2097549"/>
                </a:cubicBezTo>
                <a:cubicBezTo>
                  <a:pt x="3590244" y="2088278"/>
                  <a:pt x="3582167" y="2075401"/>
                  <a:pt x="3573683" y="2058919"/>
                </a:cubicBezTo>
                <a:lnTo>
                  <a:pt x="3511808" y="2085243"/>
                </a:lnTo>
                <a:cubicBezTo>
                  <a:pt x="3537692" y="2138846"/>
                  <a:pt x="3563591" y="2174474"/>
                  <a:pt x="3589506" y="2192129"/>
                </a:cubicBezTo>
                <a:cubicBezTo>
                  <a:pt x="3615420" y="2209784"/>
                  <a:pt x="3635900" y="2218611"/>
                  <a:pt x="3650944" y="2218611"/>
                </a:cubicBezTo>
                <a:cubicBezTo>
                  <a:pt x="3667067" y="2218611"/>
                  <a:pt x="3680378" y="2211765"/>
                  <a:pt x="3690876" y="2198073"/>
                </a:cubicBezTo>
                <a:cubicBezTo>
                  <a:pt x="3696126" y="2191227"/>
                  <a:pt x="3699587" y="2183972"/>
                  <a:pt x="3701259" y="2176307"/>
                </a:cubicBezTo>
                <a:lnTo>
                  <a:pt x="3700929" y="2153225"/>
                </a:lnTo>
                <a:lnTo>
                  <a:pt x="3729820" y="2129568"/>
                </a:lnTo>
                <a:cubicBezTo>
                  <a:pt x="3737936" y="2121514"/>
                  <a:pt x="3744532" y="2113297"/>
                  <a:pt x="3749608" y="2104916"/>
                </a:cubicBezTo>
                <a:cubicBezTo>
                  <a:pt x="3759759" y="2088154"/>
                  <a:pt x="3766589" y="2072357"/>
                  <a:pt x="3770099" y="2057523"/>
                </a:cubicBezTo>
                <a:cubicBezTo>
                  <a:pt x="3770484" y="2068512"/>
                  <a:pt x="3775932" y="2082694"/>
                  <a:pt x="3786443" y="2100070"/>
                </a:cubicBezTo>
                <a:cubicBezTo>
                  <a:pt x="3796954" y="2117445"/>
                  <a:pt x="3809136" y="2133882"/>
                  <a:pt x="3822989" y="2149378"/>
                </a:cubicBezTo>
                <a:cubicBezTo>
                  <a:pt x="3836843" y="2164875"/>
                  <a:pt x="3851834" y="2178871"/>
                  <a:pt x="3867963" y="2191366"/>
                </a:cubicBezTo>
                <a:cubicBezTo>
                  <a:pt x="3884092" y="2203862"/>
                  <a:pt x="3898451" y="2210519"/>
                  <a:pt x="3911040" y="2211337"/>
                </a:cubicBezTo>
                <a:lnTo>
                  <a:pt x="3721935" y="2316429"/>
                </a:lnTo>
                <a:lnTo>
                  <a:pt x="3797447" y="2410748"/>
                </a:lnTo>
                <a:cubicBezTo>
                  <a:pt x="3800764" y="2409582"/>
                  <a:pt x="3803106" y="2408708"/>
                  <a:pt x="3804472" y="2408125"/>
                </a:cubicBezTo>
                <a:lnTo>
                  <a:pt x="3805633" y="2407257"/>
                </a:lnTo>
                <a:lnTo>
                  <a:pt x="3820375" y="2407837"/>
                </a:lnTo>
                <a:cubicBezTo>
                  <a:pt x="3823594" y="2407446"/>
                  <a:pt x="3828291" y="2407573"/>
                  <a:pt x="3834468" y="2408218"/>
                </a:cubicBezTo>
                <a:cubicBezTo>
                  <a:pt x="3840954" y="2409136"/>
                  <a:pt x="3845803" y="2410035"/>
                  <a:pt x="3849015" y="2410916"/>
                </a:cubicBezTo>
                <a:cubicBezTo>
                  <a:pt x="3852228" y="2411796"/>
                  <a:pt x="3856764" y="2413278"/>
                  <a:pt x="3862624" y="2415362"/>
                </a:cubicBezTo>
                <a:cubicBezTo>
                  <a:pt x="3868484" y="2417446"/>
                  <a:pt x="3874722" y="2419954"/>
                  <a:pt x="3881339" y="2422887"/>
                </a:cubicBezTo>
                <a:cubicBezTo>
                  <a:pt x="3887956" y="2425820"/>
                  <a:pt x="3896268" y="2429426"/>
                  <a:pt x="3906277" y="2433705"/>
                </a:cubicBezTo>
                <a:cubicBezTo>
                  <a:pt x="3917886" y="2441432"/>
                  <a:pt x="3925625" y="2446349"/>
                  <a:pt x="3929494" y="2448458"/>
                </a:cubicBezTo>
                <a:cubicBezTo>
                  <a:pt x="3933364" y="2450566"/>
                  <a:pt x="3935665" y="2451992"/>
                  <a:pt x="3936396" y="2452736"/>
                </a:cubicBezTo>
                <a:lnTo>
                  <a:pt x="3954646" y="2467582"/>
                </a:lnTo>
                <a:lnTo>
                  <a:pt x="3958032" y="2473219"/>
                </a:lnTo>
                <a:cubicBezTo>
                  <a:pt x="3962187" y="2477374"/>
                  <a:pt x="3965126" y="2479451"/>
                  <a:pt x="3966850" y="2479451"/>
                </a:cubicBezTo>
                <a:lnTo>
                  <a:pt x="4033318" y="2526913"/>
                </a:lnTo>
                <a:lnTo>
                  <a:pt x="4029079" y="2547856"/>
                </a:lnTo>
                <a:cubicBezTo>
                  <a:pt x="4030158" y="2548935"/>
                  <a:pt x="4030772" y="2549549"/>
                  <a:pt x="4030921" y="2549698"/>
                </a:cubicBezTo>
                <a:cubicBezTo>
                  <a:pt x="4031069" y="2549847"/>
                  <a:pt x="4031224" y="2550194"/>
                  <a:pt x="4031386" y="2550740"/>
                </a:cubicBezTo>
                <a:lnTo>
                  <a:pt x="4037376" y="2567334"/>
                </a:lnTo>
                <a:lnTo>
                  <a:pt x="4089503" y="2590086"/>
                </a:lnTo>
                <a:lnTo>
                  <a:pt x="4090750" y="2146392"/>
                </a:lnTo>
                <a:lnTo>
                  <a:pt x="4090750" y="2155769"/>
                </a:lnTo>
                <a:cubicBezTo>
                  <a:pt x="4091543" y="2155769"/>
                  <a:pt x="4091940" y="2152922"/>
                  <a:pt x="4091940" y="2147230"/>
                </a:cubicBezTo>
                <a:cubicBezTo>
                  <a:pt x="4092821" y="2146374"/>
                  <a:pt x="4093819" y="2143738"/>
                  <a:pt x="4094935" y="2139323"/>
                </a:cubicBezTo>
                <a:lnTo>
                  <a:pt x="4105037" y="2112069"/>
                </a:lnTo>
                <a:cubicBezTo>
                  <a:pt x="4105037" y="2112937"/>
                  <a:pt x="4101571" y="2111114"/>
                  <a:pt x="4094638" y="2106600"/>
                </a:cubicBezTo>
                <a:cubicBezTo>
                  <a:pt x="4102364" y="2099381"/>
                  <a:pt x="4106228" y="2095772"/>
                  <a:pt x="4106228" y="2095772"/>
                </a:cubicBezTo>
                <a:cubicBezTo>
                  <a:pt x="4107592" y="2099270"/>
                  <a:pt x="4108727" y="2097471"/>
                  <a:pt x="4109632" y="2090377"/>
                </a:cubicBezTo>
                <a:cubicBezTo>
                  <a:pt x="4110538" y="2083283"/>
                  <a:pt x="4110990" y="2076598"/>
                  <a:pt x="4110990" y="2070323"/>
                </a:cubicBezTo>
                <a:cubicBezTo>
                  <a:pt x="4110990" y="2054063"/>
                  <a:pt x="4108066" y="2036957"/>
                  <a:pt x="4102219" y="2019005"/>
                </a:cubicBezTo>
                <a:cubicBezTo>
                  <a:pt x="4096371" y="2001053"/>
                  <a:pt x="4089559" y="1990991"/>
                  <a:pt x="4081783" y="1988821"/>
                </a:cubicBezTo>
                <a:lnTo>
                  <a:pt x="4135826" y="1988821"/>
                </a:lnTo>
                <a:lnTo>
                  <a:pt x="4182167" y="1988821"/>
                </a:lnTo>
                <a:lnTo>
                  <a:pt x="4190502" y="1988821"/>
                </a:lnTo>
                <a:cubicBezTo>
                  <a:pt x="4192808" y="1989813"/>
                  <a:pt x="4196833" y="1993686"/>
                  <a:pt x="4202575" y="2000439"/>
                </a:cubicBezTo>
                <a:cubicBezTo>
                  <a:pt x="4208318" y="2007192"/>
                  <a:pt x="4214199" y="2015089"/>
                  <a:pt x="4220221" y="2024130"/>
                </a:cubicBezTo>
                <a:cubicBezTo>
                  <a:pt x="4226242" y="2033171"/>
                  <a:pt x="4231172" y="2041881"/>
                  <a:pt x="4235011" y="2050259"/>
                </a:cubicBezTo>
                <a:cubicBezTo>
                  <a:pt x="4238849" y="2058637"/>
                  <a:pt x="4240768" y="2064549"/>
                  <a:pt x="4240768" y="2067997"/>
                </a:cubicBezTo>
                <a:lnTo>
                  <a:pt x="4240768" y="2533569"/>
                </a:lnTo>
                <a:lnTo>
                  <a:pt x="4326493" y="2596039"/>
                </a:lnTo>
                <a:lnTo>
                  <a:pt x="4326493" y="1988821"/>
                </a:lnTo>
                <a:lnTo>
                  <a:pt x="4457239" y="1988821"/>
                </a:lnTo>
                <a:lnTo>
                  <a:pt x="4406340" y="1909049"/>
                </a:lnTo>
                <a:lnTo>
                  <a:pt x="4322084" y="1909049"/>
                </a:lnTo>
                <a:lnTo>
                  <a:pt x="4318959" y="1899059"/>
                </a:lnTo>
                <a:cubicBezTo>
                  <a:pt x="4315263" y="1884238"/>
                  <a:pt x="4308935" y="1866186"/>
                  <a:pt x="4299974" y="1844904"/>
                </a:cubicBezTo>
                <a:cubicBezTo>
                  <a:pt x="4291013" y="1823621"/>
                  <a:pt x="4271278" y="1806903"/>
                  <a:pt x="4240768" y="1794749"/>
                </a:cubicBezTo>
                <a:close/>
                <a:moveTo>
                  <a:pt x="1566290" y="1657827"/>
                </a:moveTo>
                <a:cubicBezTo>
                  <a:pt x="1556988" y="1699214"/>
                  <a:pt x="1552338" y="1727367"/>
                  <a:pt x="1552338" y="1742287"/>
                </a:cubicBezTo>
                <a:cubicBezTo>
                  <a:pt x="1552338" y="1765554"/>
                  <a:pt x="1557215" y="1786340"/>
                  <a:pt x="1566969" y="1804646"/>
                </a:cubicBezTo>
                <a:cubicBezTo>
                  <a:pt x="1576724" y="1822952"/>
                  <a:pt x="1589185" y="1838024"/>
                  <a:pt x="1604353" y="1849862"/>
                </a:cubicBezTo>
                <a:cubicBezTo>
                  <a:pt x="1619521" y="1861700"/>
                  <a:pt x="1636469" y="1870754"/>
                  <a:pt x="1655197" y="1877023"/>
                </a:cubicBezTo>
                <a:cubicBezTo>
                  <a:pt x="1673924" y="1883292"/>
                  <a:pt x="1692577" y="1886427"/>
                  <a:pt x="1711156" y="1886427"/>
                </a:cubicBezTo>
                <a:cubicBezTo>
                  <a:pt x="1720929" y="1886427"/>
                  <a:pt x="1733008" y="1886018"/>
                  <a:pt x="1747395" y="1885199"/>
                </a:cubicBezTo>
                <a:cubicBezTo>
                  <a:pt x="1761782" y="1884381"/>
                  <a:pt x="1776547" y="1883202"/>
                  <a:pt x="1791690" y="1881664"/>
                </a:cubicBezTo>
                <a:cubicBezTo>
                  <a:pt x="1807752" y="1880065"/>
                  <a:pt x="1822935" y="1878886"/>
                  <a:pt x="1837241" y="1878130"/>
                </a:cubicBezTo>
                <a:cubicBezTo>
                  <a:pt x="1851547" y="1877373"/>
                  <a:pt x="1863159" y="1876995"/>
                  <a:pt x="1872076" y="1876995"/>
                </a:cubicBezTo>
                <a:cubicBezTo>
                  <a:pt x="1881229" y="1876995"/>
                  <a:pt x="1890540" y="1877544"/>
                  <a:pt x="1900009" y="1878641"/>
                </a:cubicBezTo>
                <a:cubicBezTo>
                  <a:pt x="1909479" y="1879739"/>
                  <a:pt x="1917906" y="1881795"/>
                  <a:pt x="1925292" y="1884808"/>
                </a:cubicBezTo>
                <a:cubicBezTo>
                  <a:pt x="1932677" y="1887822"/>
                  <a:pt x="1938246" y="1891202"/>
                  <a:pt x="1941998" y="1894947"/>
                </a:cubicBezTo>
                <a:cubicBezTo>
                  <a:pt x="1945749" y="1898693"/>
                  <a:pt x="1947625" y="1903486"/>
                  <a:pt x="1947625" y="1909328"/>
                </a:cubicBezTo>
                <a:cubicBezTo>
                  <a:pt x="1947625" y="1908770"/>
                  <a:pt x="1946943" y="1908677"/>
                  <a:pt x="1945578" y="1909049"/>
                </a:cubicBezTo>
                <a:lnTo>
                  <a:pt x="1539315" y="1909049"/>
                </a:lnTo>
                <a:lnTo>
                  <a:pt x="1521698" y="1909049"/>
                </a:lnTo>
                <a:lnTo>
                  <a:pt x="1455060" y="1909049"/>
                </a:lnTo>
                <a:lnTo>
                  <a:pt x="1451934" y="1899059"/>
                </a:lnTo>
                <a:cubicBezTo>
                  <a:pt x="1448239" y="1884238"/>
                  <a:pt x="1441910" y="1866186"/>
                  <a:pt x="1432950" y="1844904"/>
                </a:cubicBezTo>
                <a:cubicBezTo>
                  <a:pt x="1423989" y="1823621"/>
                  <a:pt x="1404253" y="1806903"/>
                  <a:pt x="1373744" y="1794749"/>
                </a:cubicBezTo>
                <a:lnTo>
                  <a:pt x="1373744" y="1935044"/>
                </a:lnTo>
                <a:lnTo>
                  <a:pt x="1362775" y="1926311"/>
                </a:lnTo>
                <a:cubicBezTo>
                  <a:pt x="1356296" y="1921333"/>
                  <a:pt x="1348617" y="1915579"/>
                  <a:pt x="1339736" y="1909049"/>
                </a:cubicBezTo>
                <a:lnTo>
                  <a:pt x="1256411" y="1909049"/>
                </a:lnTo>
                <a:lnTo>
                  <a:pt x="1218498" y="1909049"/>
                </a:lnTo>
                <a:lnTo>
                  <a:pt x="702250" y="1909049"/>
                </a:lnTo>
                <a:lnTo>
                  <a:pt x="705458" y="1914860"/>
                </a:lnTo>
                <a:lnTo>
                  <a:pt x="701841" y="1909049"/>
                </a:lnTo>
                <a:lnTo>
                  <a:pt x="83720" y="1909049"/>
                </a:lnTo>
                <a:lnTo>
                  <a:pt x="128871" y="1988821"/>
                </a:lnTo>
                <a:lnTo>
                  <a:pt x="141205" y="1988821"/>
                </a:lnTo>
                <a:lnTo>
                  <a:pt x="148312" y="2016317"/>
                </a:lnTo>
                <a:cubicBezTo>
                  <a:pt x="165997" y="2027144"/>
                  <a:pt x="182195" y="2034753"/>
                  <a:pt x="196904" y="2039143"/>
                </a:cubicBezTo>
                <a:cubicBezTo>
                  <a:pt x="211613" y="2043534"/>
                  <a:pt x="227153" y="2047366"/>
                  <a:pt x="243524" y="2050640"/>
                </a:cubicBezTo>
                <a:cubicBezTo>
                  <a:pt x="255840" y="2053890"/>
                  <a:pt x="269399" y="2057722"/>
                  <a:pt x="284201" y="2062137"/>
                </a:cubicBezTo>
                <a:cubicBezTo>
                  <a:pt x="299003" y="2066552"/>
                  <a:pt x="311368" y="2072195"/>
                  <a:pt x="321296" y="2079066"/>
                </a:cubicBezTo>
                <a:cubicBezTo>
                  <a:pt x="331225" y="2085937"/>
                  <a:pt x="339054" y="2094951"/>
                  <a:pt x="344783" y="2106107"/>
                </a:cubicBezTo>
                <a:cubicBezTo>
                  <a:pt x="350513" y="2117262"/>
                  <a:pt x="353378" y="2132365"/>
                  <a:pt x="353378" y="2151415"/>
                </a:cubicBezTo>
                <a:cubicBezTo>
                  <a:pt x="353378" y="2156538"/>
                  <a:pt x="348228" y="2166283"/>
                  <a:pt x="337928" y="2180651"/>
                </a:cubicBezTo>
                <a:cubicBezTo>
                  <a:pt x="327628" y="2195019"/>
                  <a:pt x="315632" y="2209604"/>
                  <a:pt x="301939" y="2224406"/>
                </a:cubicBezTo>
                <a:cubicBezTo>
                  <a:pt x="288247" y="2239208"/>
                  <a:pt x="275017" y="2251930"/>
                  <a:pt x="262249" y="2262571"/>
                </a:cubicBezTo>
                <a:cubicBezTo>
                  <a:pt x="249481" y="2273213"/>
                  <a:pt x="241800" y="2278533"/>
                  <a:pt x="239208" y="2278533"/>
                </a:cubicBezTo>
                <a:cubicBezTo>
                  <a:pt x="240486" y="2278533"/>
                  <a:pt x="238061" y="2276304"/>
                  <a:pt x="231934" y="2271845"/>
                </a:cubicBezTo>
                <a:cubicBezTo>
                  <a:pt x="225808" y="2267387"/>
                  <a:pt x="219917" y="2254442"/>
                  <a:pt x="214261" y="2233010"/>
                </a:cubicBezTo>
                <a:lnTo>
                  <a:pt x="145595" y="2236192"/>
                </a:lnTo>
                <a:cubicBezTo>
                  <a:pt x="147319" y="2257685"/>
                  <a:pt x="152305" y="2276881"/>
                  <a:pt x="160553" y="2293779"/>
                </a:cubicBezTo>
                <a:cubicBezTo>
                  <a:pt x="168800" y="2310677"/>
                  <a:pt x="178614" y="2326642"/>
                  <a:pt x="189993" y="2341674"/>
                </a:cubicBezTo>
                <a:cubicBezTo>
                  <a:pt x="201372" y="2356705"/>
                  <a:pt x="214221" y="2369864"/>
                  <a:pt x="228539" y="2381150"/>
                </a:cubicBezTo>
                <a:cubicBezTo>
                  <a:pt x="242858" y="2392436"/>
                  <a:pt x="257310" y="2398079"/>
                  <a:pt x="271895" y="2398079"/>
                </a:cubicBezTo>
                <a:cubicBezTo>
                  <a:pt x="282399" y="2398079"/>
                  <a:pt x="292979" y="2394749"/>
                  <a:pt x="303632" y="2388089"/>
                </a:cubicBezTo>
                <a:cubicBezTo>
                  <a:pt x="314286" y="2381429"/>
                  <a:pt x="325088" y="2373231"/>
                  <a:pt x="336040" y="2363495"/>
                </a:cubicBezTo>
                <a:cubicBezTo>
                  <a:pt x="346991" y="2353760"/>
                  <a:pt x="358113" y="2342849"/>
                  <a:pt x="369405" y="2330763"/>
                </a:cubicBezTo>
                <a:cubicBezTo>
                  <a:pt x="380697" y="2318676"/>
                  <a:pt x="392167" y="2306407"/>
                  <a:pt x="403812" y="2293956"/>
                </a:cubicBezTo>
                <a:cubicBezTo>
                  <a:pt x="415371" y="2281553"/>
                  <a:pt x="426242" y="2269684"/>
                  <a:pt x="436424" y="2258348"/>
                </a:cubicBezTo>
                <a:cubicBezTo>
                  <a:pt x="446607" y="2247013"/>
                  <a:pt x="456342" y="2237246"/>
                  <a:pt x="465632" y="2229048"/>
                </a:cubicBezTo>
                <a:cubicBezTo>
                  <a:pt x="474921" y="2220850"/>
                  <a:pt x="483128" y="2214481"/>
                  <a:pt x="490253" y="2209942"/>
                </a:cubicBezTo>
                <a:cubicBezTo>
                  <a:pt x="497379" y="2205403"/>
                  <a:pt x="503087" y="2203133"/>
                  <a:pt x="507378" y="2203133"/>
                </a:cubicBezTo>
                <a:cubicBezTo>
                  <a:pt x="512649" y="2203133"/>
                  <a:pt x="518850" y="2206379"/>
                  <a:pt x="525982" y="2212872"/>
                </a:cubicBezTo>
                <a:cubicBezTo>
                  <a:pt x="533113" y="2219365"/>
                  <a:pt x="539922" y="2227482"/>
                  <a:pt x="546408" y="2237224"/>
                </a:cubicBezTo>
                <a:cubicBezTo>
                  <a:pt x="552895" y="2246966"/>
                  <a:pt x="558063" y="2256736"/>
                  <a:pt x="561914" y="2266534"/>
                </a:cubicBezTo>
                <a:cubicBezTo>
                  <a:pt x="565765" y="2276332"/>
                  <a:pt x="567691" y="2283488"/>
                  <a:pt x="567691" y="2288002"/>
                </a:cubicBezTo>
                <a:lnTo>
                  <a:pt x="567691" y="2533569"/>
                </a:lnTo>
                <a:lnTo>
                  <a:pt x="654606" y="2596039"/>
                </a:lnTo>
                <a:lnTo>
                  <a:pt x="654606" y="1988821"/>
                </a:lnTo>
                <a:lnTo>
                  <a:pt x="746284" y="1988821"/>
                </a:lnTo>
                <a:lnTo>
                  <a:pt x="751493" y="1988821"/>
                </a:lnTo>
                <a:lnTo>
                  <a:pt x="1121331" y="1988821"/>
                </a:lnTo>
                <a:lnTo>
                  <a:pt x="1121331" y="2001378"/>
                </a:lnTo>
                <a:lnTo>
                  <a:pt x="767623" y="2197571"/>
                </a:lnTo>
                <a:lnTo>
                  <a:pt x="839730" y="2294104"/>
                </a:lnTo>
                <a:cubicBezTo>
                  <a:pt x="875114" y="2299053"/>
                  <a:pt x="908525" y="2307967"/>
                  <a:pt x="939966" y="2320847"/>
                </a:cubicBezTo>
                <a:cubicBezTo>
                  <a:pt x="971406" y="2333727"/>
                  <a:pt x="1000232" y="2350839"/>
                  <a:pt x="1026444" y="2372183"/>
                </a:cubicBezTo>
                <a:cubicBezTo>
                  <a:pt x="1052657" y="2393528"/>
                  <a:pt x="1076339" y="2419876"/>
                  <a:pt x="1097491" y="2451230"/>
                </a:cubicBezTo>
                <a:cubicBezTo>
                  <a:pt x="1118643" y="2482583"/>
                  <a:pt x="1135650" y="2519976"/>
                  <a:pt x="1148511" y="2563409"/>
                </a:cubicBezTo>
                <a:lnTo>
                  <a:pt x="1208247" y="2594849"/>
                </a:lnTo>
                <a:lnTo>
                  <a:pt x="1208247" y="1988821"/>
                </a:lnTo>
                <a:lnTo>
                  <a:pt x="1268802" y="1988821"/>
                </a:lnTo>
                <a:lnTo>
                  <a:pt x="1308632" y="1988821"/>
                </a:lnTo>
                <a:lnTo>
                  <a:pt x="1323477" y="1988821"/>
                </a:lnTo>
                <a:cubicBezTo>
                  <a:pt x="1325784" y="1989813"/>
                  <a:pt x="1329809" y="1993686"/>
                  <a:pt x="1335550" y="2000439"/>
                </a:cubicBezTo>
                <a:cubicBezTo>
                  <a:pt x="1341293" y="2007192"/>
                  <a:pt x="1347175" y="2015089"/>
                  <a:pt x="1353196" y="2024130"/>
                </a:cubicBezTo>
                <a:cubicBezTo>
                  <a:pt x="1359218" y="2033171"/>
                  <a:pt x="1364148" y="2041881"/>
                  <a:pt x="1367986" y="2050259"/>
                </a:cubicBezTo>
                <a:cubicBezTo>
                  <a:pt x="1371825" y="2058637"/>
                  <a:pt x="1373744" y="2064549"/>
                  <a:pt x="1373744" y="2067997"/>
                </a:cubicBezTo>
                <a:lnTo>
                  <a:pt x="1373744" y="2533569"/>
                </a:lnTo>
                <a:lnTo>
                  <a:pt x="1459469" y="2596039"/>
                </a:lnTo>
                <a:lnTo>
                  <a:pt x="1459469" y="1988821"/>
                </a:lnTo>
                <a:lnTo>
                  <a:pt x="1565733" y="1988821"/>
                </a:lnTo>
                <a:lnTo>
                  <a:pt x="1590215" y="1988821"/>
                </a:lnTo>
                <a:lnTo>
                  <a:pt x="2117494" y="1988821"/>
                </a:lnTo>
                <a:lnTo>
                  <a:pt x="2139558" y="1988821"/>
                </a:lnTo>
                <a:lnTo>
                  <a:pt x="2307473" y="1988821"/>
                </a:lnTo>
                <a:cubicBezTo>
                  <a:pt x="2269113" y="2010240"/>
                  <a:pt x="2237062" y="2047812"/>
                  <a:pt x="2211320" y="2101539"/>
                </a:cubicBezTo>
                <a:cubicBezTo>
                  <a:pt x="2185580" y="2155266"/>
                  <a:pt x="2173484" y="2218903"/>
                  <a:pt x="2175034" y="2292449"/>
                </a:cubicBezTo>
                <a:cubicBezTo>
                  <a:pt x="2175841" y="2342356"/>
                  <a:pt x="2182876" y="2385320"/>
                  <a:pt x="2196140" y="2421343"/>
                </a:cubicBezTo>
                <a:cubicBezTo>
                  <a:pt x="2209404" y="2457366"/>
                  <a:pt x="2226132" y="2487485"/>
                  <a:pt x="2246323" y="2511700"/>
                </a:cubicBezTo>
                <a:cubicBezTo>
                  <a:pt x="2266514" y="2535916"/>
                  <a:pt x="2289316" y="2554042"/>
                  <a:pt x="2314728" y="2566078"/>
                </a:cubicBezTo>
                <a:cubicBezTo>
                  <a:pt x="2340141" y="2578115"/>
                  <a:pt x="2365516" y="2584133"/>
                  <a:pt x="2390854" y="2584133"/>
                </a:cubicBezTo>
                <a:cubicBezTo>
                  <a:pt x="2409755" y="2584133"/>
                  <a:pt x="2426173" y="2581457"/>
                  <a:pt x="2440107" y="2576106"/>
                </a:cubicBezTo>
                <a:cubicBezTo>
                  <a:pt x="2454041" y="2570754"/>
                  <a:pt x="2465265" y="2563629"/>
                  <a:pt x="2473779" y="2554730"/>
                </a:cubicBezTo>
                <a:cubicBezTo>
                  <a:pt x="2482293" y="2545832"/>
                  <a:pt x="2488606" y="2536173"/>
                  <a:pt x="2492718" y="2525755"/>
                </a:cubicBezTo>
                <a:cubicBezTo>
                  <a:pt x="2496829" y="2515337"/>
                  <a:pt x="2498884" y="2505235"/>
                  <a:pt x="2498884" y="2495450"/>
                </a:cubicBezTo>
                <a:cubicBezTo>
                  <a:pt x="2498884" y="2484697"/>
                  <a:pt x="2496407" y="2473951"/>
                  <a:pt x="2491452" y="2463210"/>
                </a:cubicBezTo>
                <a:cubicBezTo>
                  <a:pt x="2486498" y="2452470"/>
                  <a:pt x="2479968" y="2443069"/>
                  <a:pt x="2471863" y="2435007"/>
                </a:cubicBezTo>
                <a:cubicBezTo>
                  <a:pt x="2463758" y="2426946"/>
                  <a:pt x="2453919" y="2420614"/>
                  <a:pt x="2442348" y="2416013"/>
                </a:cubicBezTo>
                <a:cubicBezTo>
                  <a:pt x="2430777" y="2411412"/>
                  <a:pt x="2419577" y="2409111"/>
                  <a:pt x="2408750" y="2409111"/>
                </a:cubicBezTo>
                <a:cubicBezTo>
                  <a:pt x="2384901" y="2410190"/>
                  <a:pt x="2367569" y="2418208"/>
                  <a:pt x="2356754" y="2433166"/>
                </a:cubicBezTo>
                <a:cubicBezTo>
                  <a:pt x="2345939" y="2448123"/>
                  <a:pt x="2340531" y="2465784"/>
                  <a:pt x="2340531" y="2486148"/>
                </a:cubicBezTo>
                <a:lnTo>
                  <a:pt x="2341551" y="2502622"/>
                </a:lnTo>
                <a:lnTo>
                  <a:pt x="2338036" y="2497436"/>
                </a:lnTo>
                <a:cubicBezTo>
                  <a:pt x="2333743" y="2491722"/>
                  <a:pt x="2328327" y="2484970"/>
                  <a:pt x="2321789" y="2477181"/>
                </a:cubicBezTo>
                <a:cubicBezTo>
                  <a:pt x="2308710" y="2461604"/>
                  <a:pt x="2297743" y="2444486"/>
                  <a:pt x="2288888" y="2425827"/>
                </a:cubicBezTo>
                <a:cubicBezTo>
                  <a:pt x="2280033" y="2407167"/>
                  <a:pt x="2273131" y="2388012"/>
                  <a:pt x="2268182" y="2368360"/>
                </a:cubicBezTo>
                <a:cubicBezTo>
                  <a:pt x="2263234" y="2348709"/>
                  <a:pt x="2260759" y="2330710"/>
                  <a:pt x="2260759" y="2314364"/>
                </a:cubicBezTo>
                <a:cubicBezTo>
                  <a:pt x="2260759" y="2291010"/>
                  <a:pt x="2262412" y="2270413"/>
                  <a:pt x="2265718" y="2252572"/>
                </a:cubicBezTo>
                <a:cubicBezTo>
                  <a:pt x="2269022" y="2234731"/>
                  <a:pt x="2273370" y="2218162"/>
                  <a:pt x="2278759" y="2202863"/>
                </a:cubicBezTo>
                <a:cubicBezTo>
                  <a:pt x="2284147" y="2187565"/>
                  <a:pt x="2290227" y="2173563"/>
                  <a:pt x="2296999" y="2160857"/>
                </a:cubicBezTo>
                <a:cubicBezTo>
                  <a:pt x="2303771" y="2148150"/>
                  <a:pt x="2311225" y="2134926"/>
                  <a:pt x="2319361" y="2121185"/>
                </a:cubicBezTo>
                <a:cubicBezTo>
                  <a:pt x="2347601" y="2081138"/>
                  <a:pt x="2377124" y="2050529"/>
                  <a:pt x="2407932" y="2029358"/>
                </a:cubicBezTo>
                <a:cubicBezTo>
                  <a:pt x="2438739" y="2008187"/>
                  <a:pt x="2470998" y="1994675"/>
                  <a:pt x="2504708" y="1988821"/>
                </a:cubicBezTo>
                <a:lnTo>
                  <a:pt x="2533264" y="1988821"/>
                </a:lnTo>
                <a:lnTo>
                  <a:pt x="2831069" y="1988821"/>
                </a:lnTo>
                <a:lnTo>
                  <a:pt x="2831069" y="2002792"/>
                </a:lnTo>
                <a:lnTo>
                  <a:pt x="2500708" y="2196473"/>
                </a:lnTo>
                <a:lnTo>
                  <a:pt x="2568108" y="2291798"/>
                </a:lnTo>
                <a:cubicBezTo>
                  <a:pt x="2634349" y="2300479"/>
                  <a:pt x="2692234" y="2326025"/>
                  <a:pt x="2741763" y="2368435"/>
                </a:cubicBezTo>
                <a:cubicBezTo>
                  <a:pt x="2791292" y="2410844"/>
                  <a:pt x="2829717" y="2475811"/>
                  <a:pt x="2857040" y="2563334"/>
                </a:cubicBezTo>
                <a:lnTo>
                  <a:pt x="2917891" y="2594849"/>
                </a:lnTo>
                <a:lnTo>
                  <a:pt x="2917984" y="2097924"/>
                </a:lnTo>
                <a:lnTo>
                  <a:pt x="2934981" y="2099119"/>
                </a:lnTo>
                <a:cubicBezTo>
                  <a:pt x="2944365" y="2100419"/>
                  <a:pt x="2953876" y="2102370"/>
                  <a:pt x="2963517" y="2104972"/>
                </a:cubicBezTo>
                <a:cubicBezTo>
                  <a:pt x="2982795" y="2110175"/>
                  <a:pt x="3000013" y="2117300"/>
                  <a:pt x="3015169" y="2126347"/>
                </a:cubicBezTo>
                <a:cubicBezTo>
                  <a:pt x="3030324" y="2135395"/>
                  <a:pt x="3042324" y="2145716"/>
                  <a:pt x="3051167" y="2157313"/>
                </a:cubicBezTo>
                <a:cubicBezTo>
                  <a:pt x="3060009" y="2168909"/>
                  <a:pt x="3064431" y="2180753"/>
                  <a:pt x="3064431" y="2192845"/>
                </a:cubicBezTo>
                <a:cubicBezTo>
                  <a:pt x="3064431" y="2203338"/>
                  <a:pt x="3063693" y="2211058"/>
                  <a:pt x="3062217" y="2216007"/>
                </a:cubicBezTo>
                <a:cubicBezTo>
                  <a:pt x="3062887" y="2214221"/>
                  <a:pt x="3058958" y="2211827"/>
                  <a:pt x="3050432" y="2208826"/>
                </a:cubicBezTo>
                <a:cubicBezTo>
                  <a:pt x="3041905" y="2205824"/>
                  <a:pt x="3033803" y="2204324"/>
                  <a:pt x="3026126" y="2204324"/>
                </a:cubicBezTo>
                <a:cubicBezTo>
                  <a:pt x="3012459" y="2204324"/>
                  <a:pt x="3000264" y="2207362"/>
                  <a:pt x="2989542" y="2213440"/>
                </a:cubicBezTo>
                <a:cubicBezTo>
                  <a:pt x="2978821" y="2219517"/>
                  <a:pt x="2970098" y="2227054"/>
                  <a:pt x="2963377" y="2236052"/>
                </a:cubicBezTo>
                <a:cubicBezTo>
                  <a:pt x="2956655" y="2245050"/>
                  <a:pt x="2951775" y="2254339"/>
                  <a:pt x="2948736" y="2263920"/>
                </a:cubicBezTo>
                <a:cubicBezTo>
                  <a:pt x="2945698" y="2273501"/>
                  <a:pt x="2944178" y="2282589"/>
                  <a:pt x="2944178" y="2291184"/>
                </a:cubicBezTo>
                <a:cubicBezTo>
                  <a:pt x="2944178" y="2317055"/>
                  <a:pt x="2953216" y="2337026"/>
                  <a:pt x="2971292" y="2351096"/>
                </a:cubicBezTo>
                <a:cubicBezTo>
                  <a:pt x="2989369" y="2365167"/>
                  <a:pt x="3008019" y="2372202"/>
                  <a:pt x="3027242" y="2372202"/>
                </a:cubicBezTo>
                <a:cubicBezTo>
                  <a:pt x="3047409" y="2372202"/>
                  <a:pt x="3064902" y="2366580"/>
                  <a:pt x="3079723" y="2355338"/>
                </a:cubicBezTo>
                <a:cubicBezTo>
                  <a:pt x="3094544" y="2344095"/>
                  <a:pt x="3106484" y="2330632"/>
                  <a:pt x="3115544" y="2314950"/>
                </a:cubicBezTo>
                <a:cubicBezTo>
                  <a:pt x="3124604" y="2299267"/>
                  <a:pt x="3131447" y="2282790"/>
                  <a:pt x="3136073" y="2265520"/>
                </a:cubicBezTo>
                <a:cubicBezTo>
                  <a:pt x="3140699" y="2248250"/>
                  <a:pt x="3143012" y="2232700"/>
                  <a:pt x="3143012" y="2218872"/>
                </a:cubicBezTo>
                <a:cubicBezTo>
                  <a:pt x="3143012" y="2194985"/>
                  <a:pt x="3138067" y="2170850"/>
                  <a:pt x="3128176" y="2146467"/>
                </a:cubicBezTo>
                <a:cubicBezTo>
                  <a:pt x="3118285" y="2122084"/>
                  <a:pt x="3103359" y="2099477"/>
                  <a:pt x="3083397" y="2078648"/>
                </a:cubicBezTo>
                <a:cubicBezTo>
                  <a:pt x="3063436" y="2057818"/>
                  <a:pt x="3038708" y="2039605"/>
                  <a:pt x="3009216" y="2024009"/>
                </a:cubicBezTo>
                <a:cubicBezTo>
                  <a:pt x="2979723" y="2008413"/>
                  <a:pt x="2949313" y="1997992"/>
                  <a:pt x="2917984" y="1992746"/>
                </a:cubicBezTo>
                <a:lnTo>
                  <a:pt x="2917984" y="1988821"/>
                </a:lnTo>
                <a:lnTo>
                  <a:pt x="3230839" y="1988821"/>
                </a:lnTo>
                <a:lnTo>
                  <a:pt x="3181186" y="1909049"/>
                </a:lnTo>
                <a:lnTo>
                  <a:pt x="2483611" y="1909049"/>
                </a:lnTo>
                <a:lnTo>
                  <a:pt x="2437679" y="1909049"/>
                </a:lnTo>
                <a:lnTo>
                  <a:pt x="2093830" y="1909049"/>
                </a:lnTo>
                <a:lnTo>
                  <a:pt x="2072324" y="1909049"/>
                </a:lnTo>
                <a:lnTo>
                  <a:pt x="2015220" y="1909049"/>
                </a:lnTo>
                <a:lnTo>
                  <a:pt x="2015435" y="1907691"/>
                </a:lnTo>
                <a:cubicBezTo>
                  <a:pt x="2016192" y="1900882"/>
                  <a:pt x="2017097" y="1891679"/>
                  <a:pt x="2018151" y="1880083"/>
                </a:cubicBezTo>
                <a:lnTo>
                  <a:pt x="2017946" y="1878651"/>
                </a:lnTo>
                <a:cubicBezTo>
                  <a:pt x="2011795" y="1853610"/>
                  <a:pt x="1997083" y="1831382"/>
                  <a:pt x="1973810" y="1811966"/>
                </a:cubicBezTo>
                <a:cubicBezTo>
                  <a:pt x="1950537" y="1792550"/>
                  <a:pt x="1914660" y="1782843"/>
                  <a:pt x="1866179" y="1782843"/>
                </a:cubicBezTo>
                <a:cubicBezTo>
                  <a:pt x="1854756" y="1782843"/>
                  <a:pt x="1841278" y="1783270"/>
                  <a:pt x="1825744" y="1784126"/>
                </a:cubicBezTo>
                <a:cubicBezTo>
                  <a:pt x="1810210" y="1784982"/>
                  <a:pt x="1795039" y="1785832"/>
                  <a:pt x="1780231" y="1786675"/>
                </a:cubicBezTo>
                <a:cubicBezTo>
                  <a:pt x="1754967" y="1788882"/>
                  <a:pt x="1729555" y="1789986"/>
                  <a:pt x="1703994" y="1789986"/>
                </a:cubicBezTo>
                <a:cubicBezTo>
                  <a:pt x="1676151" y="1789986"/>
                  <a:pt x="1655621" y="1785884"/>
                  <a:pt x="1642407" y="1777680"/>
                </a:cubicBezTo>
                <a:cubicBezTo>
                  <a:pt x="1629192" y="1769476"/>
                  <a:pt x="1622584" y="1756494"/>
                  <a:pt x="1622584" y="1738734"/>
                </a:cubicBezTo>
                <a:cubicBezTo>
                  <a:pt x="1622584" y="1732905"/>
                  <a:pt x="1623326" y="1726468"/>
                  <a:pt x="1624808" y="1719423"/>
                </a:cubicBezTo>
                <a:cubicBezTo>
                  <a:pt x="1626290" y="1712379"/>
                  <a:pt x="1628271" y="1702202"/>
                  <a:pt x="1630752" y="1688895"/>
                </a:cubicBezTo>
                <a:close/>
                <a:moveTo>
                  <a:pt x="4247912" y="932736"/>
                </a:moveTo>
                <a:cubicBezTo>
                  <a:pt x="4225278" y="932736"/>
                  <a:pt x="4206523" y="939933"/>
                  <a:pt x="4191646" y="954326"/>
                </a:cubicBezTo>
                <a:cubicBezTo>
                  <a:pt x="4176769" y="968719"/>
                  <a:pt x="4169331" y="986525"/>
                  <a:pt x="4169331" y="1007746"/>
                </a:cubicBezTo>
                <a:cubicBezTo>
                  <a:pt x="4169331" y="1029090"/>
                  <a:pt x="4176735" y="1046928"/>
                  <a:pt x="4191543" y="1061259"/>
                </a:cubicBezTo>
                <a:cubicBezTo>
                  <a:pt x="4206352" y="1075590"/>
                  <a:pt x="4225141" y="1082755"/>
                  <a:pt x="4247912" y="1082755"/>
                </a:cubicBezTo>
                <a:cubicBezTo>
                  <a:pt x="4269542" y="1082755"/>
                  <a:pt x="4288245" y="1075571"/>
                  <a:pt x="4304020" y="1061203"/>
                </a:cubicBezTo>
                <a:cubicBezTo>
                  <a:pt x="4319796" y="1046835"/>
                  <a:pt x="4327684" y="1029016"/>
                  <a:pt x="4327684" y="1007746"/>
                </a:cubicBezTo>
                <a:cubicBezTo>
                  <a:pt x="4327684" y="986600"/>
                  <a:pt x="4319759" y="968812"/>
                  <a:pt x="4303909" y="954382"/>
                </a:cubicBezTo>
                <a:cubicBezTo>
                  <a:pt x="4288059" y="939951"/>
                  <a:pt x="4269393" y="932736"/>
                  <a:pt x="4247912" y="932736"/>
                </a:cubicBezTo>
                <a:close/>
                <a:moveTo>
                  <a:pt x="7279243" y="641368"/>
                </a:moveTo>
                <a:lnTo>
                  <a:pt x="7279243" y="915230"/>
                </a:lnTo>
                <a:cubicBezTo>
                  <a:pt x="7264546" y="870123"/>
                  <a:pt x="7239953" y="832730"/>
                  <a:pt x="7205462" y="803051"/>
                </a:cubicBezTo>
                <a:cubicBezTo>
                  <a:pt x="7170971" y="773372"/>
                  <a:pt x="7137361" y="753572"/>
                  <a:pt x="7104631" y="743650"/>
                </a:cubicBezTo>
                <a:cubicBezTo>
                  <a:pt x="7139184" y="729449"/>
                  <a:pt x="7171247" y="713661"/>
                  <a:pt x="7200820" y="696286"/>
                </a:cubicBezTo>
                <a:cubicBezTo>
                  <a:pt x="7230393" y="678910"/>
                  <a:pt x="7256535" y="660604"/>
                  <a:pt x="7279243" y="641368"/>
                </a:cubicBezTo>
                <a:close/>
                <a:moveTo>
                  <a:pt x="8364651" y="521971"/>
                </a:moveTo>
                <a:lnTo>
                  <a:pt x="8481774" y="521971"/>
                </a:lnTo>
                <a:lnTo>
                  <a:pt x="8481774" y="579121"/>
                </a:lnTo>
                <a:lnTo>
                  <a:pt x="8459841" y="579121"/>
                </a:lnTo>
                <a:cubicBezTo>
                  <a:pt x="8423750" y="579121"/>
                  <a:pt x="8398815" y="574129"/>
                  <a:pt x="8385036" y="564145"/>
                </a:cubicBezTo>
                <a:cubicBezTo>
                  <a:pt x="8371257" y="554161"/>
                  <a:pt x="8364367" y="542391"/>
                  <a:pt x="8364367" y="528835"/>
                </a:cubicBezTo>
                <a:cubicBezTo>
                  <a:pt x="8364293" y="527707"/>
                  <a:pt x="8364401" y="525632"/>
                  <a:pt x="8364693" y="522612"/>
                </a:cubicBezTo>
                <a:close/>
                <a:moveTo>
                  <a:pt x="8184601" y="521971"/>
                </a:moveTo>
                <a:lnTo>
                  <a:pt x="8278605" y="521971"/>
                </a:lnTo>
                <a:cubicBezTo>
                  <a:pt x="8283789" y="544679"/>
                  <a:pt x="8294667" y="566402"/>
                  <a:pt x="8311235" y="587139"/>
                </a:cubicBezTo>
                <a:cubicBezTo>
                  <a:pt x="8327805" y="607875"/>
                  <a:pt x="8346375" y="625239"/>
                  <a:pt x="8366944" y="639229"/>
                </a:cubicBezTo>
                <a:cubicBezTo>
                  <a:pt x="8387513" y="653218"/>
                  <a:pt x="8408843" y="663630"/>
                  <a:pt x="8430931" y="670464"/>
                </a:cubicBezTo>
                <a:cubicBezTo>
                  <a:pt x="8453020" y="677298"/>
                  <a:pt x="8469967" y="681223"/>
                  <a:pt x="8481774" y="682240"/>
                </a:cubicBezTo>
                <a:lnTo>
                  <a:pt x="8481774" y="869652"/>
                </a:lnTo>
                <a:cubicBezTo>
                  <a:pt x="8482494" y="850217"/>
                  <a:pt x="8473440" y="831183"/>
                  <a:pt x="8454613" y="812548"/>
                </a:cubicBezTo>
                <a:cubicBezTo>
                  <a:pt x="8435786" y="793914"/>
                  <a:pt x="8414424" y="781893"/>
                  <a:pt x="8390524" y="776485"/>
                </a:cubicBezTo>
                <a:cubicBezTo>
                  <a:pt x="8388477" y="743470"/>
                  <a:pt x="8381761" y="714483"/>
                  <a:pt x="8370377" y="689523"/>
                </a:cubicBezTo>
                <a:cubicBezTo>
                  <a:pt x="8358991" y="664564"/>
                  <a:pt x="8344505" y="644500"/>
                  <a:pt x="8326919" y="629332"/>
                </a:cubicBezTo>
                <a:cubicBezTo>
                  <a:pt x="8309333" y="614163"/>
                  <a:pt x="8289737" y="603026"/>
                  <a:pt x="8268131" y="595920"/>
                </a:cubicBezTo>
                <a:cubicBezTo>
                  <a:pt x="8246527" y="588813"/>
                  <a:pt x="8227905" y="584137"/>
                  <a:pt x="8212265" y="581893"/>
                </a:cubicBezTo>
                <a:cubicBezTo>
                  <a:pt x="8211683" y="578358"/>
                  <a:pt x="8208904" y="567866"/>
                  <a:pt x="8203931" y="550415"/>
                </a:cubicBezTo>
                <a:cubicBezTo>
                  <a:pt x="8198957" y="532965"/>
                  <a:pt x="8192515" y="523484"/>
                  <a:pt x="8184601" y="521971"/>
                </a:cubicBezTo>
                <a:close/>
                <a:moveTo>
                  <a:pt x="4211814" y="521971"/>
                </a:moveTo>
                <a:lnTo>
                  <a:pt x="4436031" y="521971"/>
                </a:lnTo>
                <a:lnTo>
                  <a:pt x="4436031" y="940922"/>
                </a:lnTo>
                <a:cubicBezTo>
                  <a:pt x="4431579" y="920880"/>
                  <a:pt x="4421030" y="902546"/>
                  <a:pt x="4404386" y="885921"/>
                </a:cubicBezTo>
                <a:cubicBezTo>
                  <a:pt x="4387742" y="869295"/>
                  <a:pt x="4370447" y="854614"/>
                  <a:pt x="4352501" y="841877"/>
                </a:cubicBezTo>
                <a:cubicBezTo>
                  <a:pt x="4334555" y="829140"/>
                  <a:pt x="4315570" y="817770"/>
                  <a:pt x="4295546" y="807767"/>
                </a:cubicBezTo>
                <a:cubicBezTo>
                  <a:pt x="4275523" y="797765"/>
                  <a:pt x="4255825" y="790438"/>
                  <a:pt x="4236452" y="785787"/>
                </a:cubicBezTo>
                <a:lnTo>
                  <a:pt x="4381504" y="674333"/>
                </a:lnTo>
                <a:cubicBezTo>
                  <a:pt x="4362739" y="646825"/>
                  <a:pt x="4345627" y="625146"/>
                  <a:pt x="4330168" y="609296"/>
                </a:cubicBezTo>
                <a:cubicBezTo>
                  <a:pt x="4314708" y="593445"/>
                  <a:pt x="4299249" y="579189"/>
                  <a:pt x="4283789" y="566526"/>
                </a:cubicBezTo>
                <a:cubicBezTo>
                  <a:pt x="4268330" y="553863"/>
                  <a:pt x="4252132" y="542292"/>
                  <a:pt x="4235197" y="531812"/>
                </a:cubicBezTo>
                <a:cubicBezTo>
                  <a:pt x="4230963" y="529192"/>
                  <a:pt x="4226768" y="527022"/>
                  <a:pt x="4222612" y="525302"/>
                </a:cubicBezTo>
                <a:close/>
                <a:moveTo>
                  <a:pt x="2698063" y="521971"/>
                </a:moveTo>
                <a:lnTo>
                  <a:pt x="2947750" y="521971"/>
                </a:lnTo>
                <a:lnTo>
                  <a:pt x="2947750" y="880051"/>
                </a:lnTo>
                <a:cubicBezTo>
                  <a:pt x="2951347" y="865044"/>
                  <a:pt x="2946160" y="848506"/>
                  <a:pt x="2932188" y="830436"/>
                </a:cubicBezTo>
                <a:cubicBezTo>
                  <a:pt x="2918217" y="812365"/>
                  <a:pt x="2900783" y="795467"/>
                  <a:pt x="2879885" y="779741"/>
                </a:cubicBezTo>
                <a:cubicBezTo>
                  <a:pt x="2882266" y="766867"/>
                  <a:pt x="2883457" y="754056"/>
                  <a:pt x="2883457" y="741306"/>
                </a:cubicBezTo>
                <a:cubicBezTo>
                  <a:pt x="2883457" y="711094"/>
                  <a:pt x="2877879" y="683589"/>
                  <a:pt x="2866722" y="658790"/>
                </a:cubicBezTo>
                <a:cubicBezTo>
                  <a:pt x="2855567" y="633992"/>
                  <a:pt x="2840244" y="611844"/>
                  <a:pt x="2820753" y="592348"/>
                </a:cubicBezTo>
                <a:cubicBezTo>
                  <a:pt x="2801263" y="572851"/>
                  <a:pt x="2778191" y="555429"/>
                  <a:pt x="2751539" y="540081"/>
                </a:cubicBezTo>
                <a:cubicBezTo>
                  <a:pt x="2738213" y="532407"/>
                  <a:pt x="2725126" y="527061"/>
                  <a:pt x="2712281" y="524043"/>
                </a:cubicBezTo>
                <a:close/>
                <a:moveTo>
                  <a:pt x="307289" y="521971"/>
                </a:moveTo>
                <a:lnTo>
                  <a:pt x="556975" y="521971"/>
                </a:lnTo>
                <a:lnTo>
                  <a:pt x="556975" y="880051"/>
                </a:lnTo>
                <a:cubicBezTo>
                  <a:pt x="560572" y="865044"/>
                  <a:pt x="555385" y="848506"/>
                  <a:pt x="541414" y="830436"/>
                </a:cubicBezTo>
                <a:cubicBezTo>
                  <a:pt x="527442" y="812365"/>
                  <a:pt x="510008" y="795467"/>
                  <a:pt x="489110" y="779741"/>
                </a:cubicBezTo>
                <a:cubicBezTo>
                  <a:pt x="491491" y="766867"/>
                  <a:pt x="492682" y="754056"/>
                  <a:pt x="492682" y="741306"/>
                </a:cubicBezTo>
                <a:cubicBezTo>
                  <a:pt x="492682" y="711094"/>
                  <a:pt x="487104" y="683589"/>
                  <a:pt x="475948" y="658790"/>
                </a:cubicBezTo>
                <a:cubicBezTo>
                  <a:pt x="464792" y="633992"/>
                  <a:pt x="449468" y="611844"/>
                  <a:pt x="429978" y="592348"/>
                </a:cubicBezTo>
                <a:cubicBezTo>
                  <a:pt x="410488" y="572851"/>
                  <a:pt x="387417" y="555429"/>
                  <a:pt x="360764" y="540081"/>
                </a:cubicBezTo>
                <a:cubicBezTo>
                  <a:pt x="347438" y="532407"/>
                  <a:pt x="334352" y="527061"/>
                  <a:pt x="321506" y="524043"/>
                </a:cubicBezTo>
                <a:close/>
                <a:moveTo>
                  <a:pt x="6441230" y="183833"/>
                </a:moveTo>
                <a:cubicBezTo>
                  <a:pt x="6409517" y="183833"/>
                  <a:pt x="6379478" y="186878"/>
                  <a:pt x="6351114" y="192967"/>
                </a:cubicBezTo>
                <a:cubicBezTo>
                  <a:pt x="6322750" y="199057"/>
                  <a:pt x="6295762" y="209224"/>
                  <a:pt x="6270151" y="223468"/>
                </a:cubicBezTo>
                <a:cubicBezTo>
                  <a:pt x="6244541" y="237712"/>
                  <a:pt x="6220260" y="255729"/>
                  <a:pt x="6197309" y="277520"/>
                </a:cubicBezTo>
                <a:cubicBezTo>
                  <a:pt x="6174359" y="299311"/>
                  <a:pt x="6150518" y="328711"/>
                  <a:pt x="6125788" y="365720"/>
                </a:cubicBezTo>
                <a:lnTo>
                  <a:pt x="6195830" y="442199"/>
                </a:lnTo>
                <a:lnTo>
                  <a:pt x="6067912" y="442199"/>
                </a:lnTo>
                <a:lnTo>
                  <a:pt x="6066257" y="442199"/>
                </a:lnTo>
                <a:lnTo>
                  <a:pt x="6017181" y="442199"/>
                </a:lnTo>
                <a:lnTo>
                  <a:pt x="6017181" y="449324"/>
                </a:lnTo>
                <a:cubicBezTo>
                  <a:pt x="6014303" y="440704"/>
                  <a:pt x="6011637" y="432720"/>
                  <a:pt x="6009181" y="425372"/>
                </a:cubicBezTo>
                <a:cubicBezTo>
                  <a:pt x="6006725" y="418023"/>
                  <a:pt x="6005498" y="410492"/>
                  <a:pt x="6005498" y="402778"/>
                </a:cubicBezTo>
                <a:cubicBezTo>
                  <a:pt x="6005498" y="388813"/>
                  <a:pt x="6001628" y="376600"/>
                  <a:pt x="5993889" y="366138"/>
                </a:cubicBezTo>
                <a:cubicBezTo>
                  <a:pt x="5986150" y="355677"/>
                  <a:pt x="5966114" y="342930"/>
                  <a:pt x="5933781" y="327899"/>
                </a:cubicBezTo>
                <a:lnTo>
                  <a:pt x="5933832" y="539240"/>
                </a:lnTo>
                <a:lnTo>
                  <a:pt x="5932374" y="535420"/>
                </a:lnTo>
                <a:cubicBezTo>
                  <a:pt x="5930660" y="532153"/>
                  <a:pt x="5928428" y="528755"/>
                  <a:pt x="5925679" y="525226"/>
                </a:cubicBezTo>
                <a:cubicBezTo>
                  <a:pt x="5914685" y="511112"/>
                  <a:pt x="5902307" y="497814"/>
                  <a:pt x="5888547" y="485331"/>
                </a:cubicBezTo>
                <a:cubicBezTo>
                  <a:pt x="5874786" y="472848"/>
                  <a:pt x="5859761" y="462539"/>
                  <a:pt x="5843470" y="454403"/>
                </a:cubicBezTo>
                <a:cubicBezTo>
                  <a:pt x="5827180" y="446267"/>
                  <a:pt x="5809807" y="442199"/>
                  <a:pt x="5791353" y="442199"/>
                </a:cubicBezTo>
                <a:cubicBezTo>
                  <a:pt x="5775688" y="442199"/>
                  <a:pt x="5756533" y="449947"/>
                  <a:pt x="5733886" y="465444"/>
                </a:cubicBezTo>
                <a:cubicBezTo>
                  <a:pt x="5711240" y="480941"/>
                  <a:pt x="5690677" y="505891"/>
                  <a:pt x="5672197" y="540295"/>
                </a:cubicBezTo>
                <a:cubicBezTo>
                  <a:pt x="5672892" y="533114"/>
                  <a:pt x="5668898" y="523329"/>
                  <a:pt x="5660216" y="510939"/>
                </a:cubicBezTo>
                <a:cubicBezTo>
                  <a:pt x="5651535" y="498549"/>
                  <a:pt x="5641511" y="487306"/>
                  <a:pt x="5630144" y="477211"/>
                </a:cubicBezTo>
                <a:cubicBezTo>
                  <a:pt x="5618777" y="467115"/>
                  <a:pt x="5606242" y="458756"/>
                  <a:pt x="5592537" y="452133"/>
                </a:cubicBezTo>
                <a:cubicBezTo>
                  <a:pt x="5578832" y="445510"/>
                  <a:pt x="5564805" y="442199"/>
                  <a:pt x="5550456" y="442199"/>
                </a:cubicBezTo>
                <a:lnTo>
                  <a:pt x="5456620" y="442199"/>
                </a:lnTo>
                <a:lnTo>
                  <a:pt x="5427654" y="442199"/>
                </a:lnTo>
                <a:lnTo>
                  <a:pt x="5427985" y="442798"/>
                </a:lnTo>
                <a:lnTo>
                  <a:pt x="5427042" y="442817"/>
                </a:lnTo>
                <a:cubicBezTo>
                  <a:pt x="5418344" y="443230"/>
                  <a:pt x="5410805" y="443848"/>
                  <a:pt x="5404427" y="444673"/>
                </a:cubicBezTo>
                <a:cubicBezTo>
                  <a:pt x="5391672" y="446322"/>
                  <a:pt x="5380258" y="448614"/>
                  <a:pt x="5370188" y="451547"/>
                </a:cubicBezTo>
                <a:cubicBezTo>
                  <a:pt x="5360117" y="454480"/>
                  <a:pt x="5352781" y="458129"/>
                  <a:pt x="5348180" y="462495"/>
                </a:cubicBezTo>
                <a:cubicBezTo>
                  <a:pt x="5343579" y="466861"/>
                  <a:pt x="5333043" y="472243"/>
                  <a:pt x="5316572" y="478643"/>
                </a:cubicBezTo>
                <a:cubicBezTo>
                  <a:pt x="5292189" y="497135"/>
                  <a:pt x="5270017" y="517955"/>
                  <a:pt x="5250055" y="541104"/>
                </a:cubicBezTo>
                <a:cubicBezTo>
                  <a:pt x="5230094" y="564253"/>
                  <a:pt x="5212650" y="590339"/>
                  <a:pt x="5197724" y="619360"/>
                </a:cubicBezTo>
                <a:cubicBezTo>
                  <a:pt x="5182798" y="648382"/>
                  <a:pt x="5171186" y="680113"/>
                  <a:pt x="5162889" y="714554"/>
                </a:cubicBezTo>
                <a:cubicBezTo>
                  <a:pt x="5154591" y="748996"/>
                  <a:pt x="5150828" y="786023"/>
                  <a:pt x="5151596" y="825636"/>
                </a:cubicBezTo>
                <a:cubicBezTo>
                  <a:pt x="5152403" y="875543"/>
                  <a:pt x="5159410" y="918505"/>
                  <a:pt x="5172618" y="954521"/>
                </a:cubicBezTo>
                <a:cubicBezTo>
                  <a:pt x="5185827" y="990537"/>
                  <a:pt x="5202483" y="1020647"/>
                  <a:pt x="5222587" y="1044850"/>
                </a:cubicBezTo>
                <a:cubicBezTo>
                  <a:pt x="5242692" y="1069054"/>
                  <a:pt x="5265407" y="1087176"/>
                  <a:pt x="5290732" y="1099219"/>
                </a:cubicBezTo>
                <a:cubicBezTo>
                  <a:pt x="5316058" y="1111262"/>
                  <a:pt x="5341352" y="1117283"/>
                  <a:pt x="5366616" y="1117283"/>
                </a:cubicBezTo>
                <a:cubicBezTo>
                  <a:pt x="5385591" y="1117283"/>
                  <a:pt x="5401969" y="1114626"/>
                  <a:pt x="5415748" y="1109312"/>
                </a:cubicBezTo>
                <a:cubicBezTo>
                  <a:pt x="5429527" y="1103997"/>
                  <a:pt x="5440673" y="1096872"/>
                  <a:pt x="5449187" y="1087936"/>
                </a:cubicBezTo>
                <a:cubicBezTo>
                  <a:pt x="5457702" y="1079000"/>
                  <a:pt x="5464009" y="1069320"/>
                  <a:pt x="5468107" y="1058896"/>
                </a:cubicBezTo>
                <a:cubicBezTo>
                  <a:pt x="5472206" y="1048472"/>
                  <a:pt x="5474256" y="1038373"/>
                  <a:pt x="5474256" y="1028600"/>
                </a:cubicBezTo>
                <a:cubicBezTo>
                  <a:pt x="5474256" y="1017847"/>
                  <a:pt x="5471778" y="1007101"/>
                  <a:pt x="5466824" y="996360"/>
                </a:cubicBezTo>
                <a:cubicBezTo>
                  <a:pt x="5461869" y="985620"/>
                  <a:pt x="5455339" y="976219"/>
                  <a:pt x="5447234" y="968157"/>
                </a:cubicBezTo>
                <a:cubicBezTo>
                  <a:pt x="5439129" y="960096"/>
                  <a:pt x="5429291" y="953764"/>
                  <a:pt x="5417720" y="949163"/>
                </a:cubicBezTo>
                <a:cubicBezTo>
                  <a:pt x="5406148" y="944562"/>
                  <a:pt x="5394949" y="942261"/>
                  <a:pt x="5384122" y="942261"/>
                </a:cubicBezTo>
                <a:cubicBezTo>
                  <a:pt x="5360272" y="943340"/>
                  <a:pt x="5342940" y="951358"/>
                  <a:pt x="5332125" y="966316"/>
                </a:cubicBezTo>
                <a:cubicBezTo>
                  <a:pt x="5321310" y="981273"/>
                  <a:pt x="5315903" y="998934"/>
                  <a:pt x="5315903" y="1019298"/>
                </a:cubicBezTo>
                <a:lnTo>
                  <a:pt x="5316912" y="1035602"/>
                </a:lnTo>
                <a:lnTo>
                  <a:pt x="5313570" y="1030586"/>
                </a:lnTo>
                <a:cubicBezTo>
                  <a:pt x="5309361" y="1024903"/>
                  <a:pt x="5304058" y="1018213"/>
                  <a:pt x="5297662" y="1010518"/>
                </a:cubicBezTo>
                <a:cubicBezTo>
                  <a:pt x="5284869" y="995126"/>
                  <a:pt x="5274063" y="978033"/>
                  <a:pt x="5265245" y="959237"/>
                </a:cubicBezTo>
                <a:cubicBezTo>
                  <a:pt x="5256427" y="940441"/>
                  <a:pt x="5249569" y="921214"/>
                  <a:pt x="5244670" y="901557"/>
                </a:cubicBezTo>
                <a:cubicBezTo>
                  <a:pt x="5239771" y="881899"/>
                  <a:pt x="5237321" y="863897"/>
                  <a:pt x="5237321" y="847551"/>
                </a:cubicBezTo>
                <a:cubicBezTo>
                  <a:pt x="5237321" y="824197"/>
                  <a:pt x="5238962" y="803600"/>
                  <a:pt x="5242242" y="785759"/>
                </a:cubicBezTo>
                <a:cubicBezTo>
                  <a:pt x="5245523" y="767918"/>
                  <a:pt x="5249876" y="751250"/>
                  <a:pt x="5255302" y="735753"/>
                </a:cubicBezTo>
                <a:cubicBezTo>
                  <a:pt x="5260728" y="720256"/>
                  <a:pt x="5266600" y="706539"/>
                  <a:pt x="5272919" y="694602"/>
                </a:cubicBezTo>
                <a:cubicBezTo>
                  <a:pt x="5279238" y="682665"/>
                  <a:pt x="5286769" y="669267"/>
                  <a:pt x="5295513" y="654409"/>
                </a:cubicBezTo>
                <a:cubicBezTo>
                  <a:pt x="5323679" y="614362"/>
                  <a:pt x="5353550" y="583567"/>
                  <a:pt x="5385126" y="562024"/>
                </a:cubicBezTo>
                <a:cubicBezTo>
                  <a:pt x="5408808" y="545867"/>
                  <a:pt x="5436265" y="533543"/>
                  <a:pt x="5467496" y="525053"/>
                </a:cubicBezTo>
                <a:lnTo>
                  <a:pt x="5481381" y="521971"/>
                </a:lnTo>
                <a:lnTo>
                  <a:pt x="5539945" y="521971"/>
                </a:lnTo>
                <a:cubicBezTo>
                  <a:pt x="5560706" y="521971"/>
                  <a:pt x="5578281" y="529003"/>
                  <a:pt x="5592667" y="543067"/>
                </a:cubicBezTo>
                <a:cubicBezTo>
                  <a:pt x="5607054" y="557131"/>
                  <a:pt x="5616970" y="571127"/>
                  <a:pt x="5622414" y="585055"/>
                </a:cubicBezTo>
                <a:cubicBezTo>
                  <a:pt x="5615519" y="587337"/>
                  <a:pt x="5605231" y="593672"/>
                  <a:pt x="5591551" y="604059"/>
                </a:cubicBezTo>
                <a:cubicBezTo>
                  <a:pt x="5577871" y="614446"/>
                  <a:pt x="5565320" y="626395"/>
                  <a:pt x="5553897" y="639908"/>
                </a:cubicBezTo>
                <a:cubicBezTo>
                  <a:pt x="5542475" y="653420"/>
                  <a:pt x="5532587" y="667906"/>
                  <a:pt x="5524234" y="683365"/>
                </a:cubicBezTo>
                <a:cubicBezTo>
                  <a:pt x="5515881" y="698825"/>
                  <a:pt x="5511705" y="714616"/>
                  <a:pt x="5511705" y="730739"/>
                </a:cubicBezTo>
                <a:cubicBezTo>
                  <a:pt x="5511705" y="759488"/>
                  <a:pt x="5519552" y="780333"/>
                  <a:pt x="5535247" y="793275"/>
                </a:cubicBezTo>
                <a:cubicBezTo>
                  <a:pt x="5550943" y="806217"/>
                  <a:pt x="5572681" y="812688"/>
                  <a:pt x="5600462" y="812688"/>
                </a:cubicBezTo>
                <a:cubicBezTo>
                  <a:pt x="5622501" y="812688"/>
                  <a:pt x="5643300" y="804856"/>
                  <a:pt x="5662858" y="789192"/>
                </a:cubicBezTo>
                <a:cubicBezTo>
                  <a:pt x="5682417" y="773527"/>
                  <a:pt x="5694497" y="758403"/>
                  <a:pt x="5699098" y="743818"/>
                </a:cubicBezTo>
                <a:cubicBezTo>
                  <a:pt x="5701839" y="758117"/>
                  <a:pt x="5713131" y="772585"/>
                  <a:pt x="5732975" y="787220"/>
                </a:cubicBezTo>
                <a:cubicBezTo>
                  <a:pt x="5752819" y="801854"/>
                  <a:pt x="5774616" y="809172"/>
                  <a:pt x="5798366" y="809172"/>
                </a:cubicBezTo>
                <a:cubicBezTo>
                  <a:pt x="5819922" y="809172"/>
                  <a:pt x="5838605" y="801749"/>
                  <a:pt x="5854418" y="786903"/>
                </a:cubicBezTo>
                <a:cubicBezTo>
                  <a:pt x="5870231" y="772058"/>
                  <a:pt x="5878138" y="754118"/>
                  <a:pt x="5878138" y="733083"/>
                </a:cubicBezTo>
                <a:cubicBezTo>
                  <a:pt x="5878138" y="690250"/>
                  <a:pt x="5849775" y="647227"/>
                  <a:pt x="5793048" y="604014"/>
                </a:cubicBezTo>
                <a:lnTo>
                  <a:pt x="5769176" y="587030"/>
                </a:lnTo>
                <a:lnTo>
                  <a:pt x="5769345" y="586971"/>
                </a:lnTo>
                <a:lnTo>
                  <a:pt x="5769035" y="586930"/>
                </a:lnTo>
                <a:lnTo>
                  <a:pt x="5767001" y="585483"/>
                </a:lnTo>
                <a:lnTo>
                  <a:pt x="5768419" y="586849"/>
                </a:lnTo>
                <a:lnTo>
                  <a:pt x="5767928" y="586784"/>
                </a:lnTo>
                <a:cubicBezTo>
                  <a:pt x="5766040" y="586919"/>
                  <a:pt x="5762264" y="587573"/>
                  <a:pt x="5756599" y="588747"/>
                </a:cubicBezTo>
                <a:lnTo>
                  <a:pt x="5749305" y="590329"/>
                </a:lnTo>
                <a:lnTo>
                  <a:pt x="5762239" y="581827"/>
                </a:lnTo>
                <a:cubicBezTo>
                  <a:pt x="5776427" y="572282"/>
                  <a:pt x="5786516" y="564773"/>
                  <a:pt x="5792506" y="559299"/>
                </a:cubicBezTo>
                <a:cubicBezTo>
                  <a:pt x="5800493" y="552000"/>
                  <a:pt x="5809293" y="547743"/>
                  <a:pt x="5818904" y="546527"/>
                </a:cubicBezTo>
                <a:cubicBezTo>
                  <a:pt x="5830538" y="548499"/>
                  <a:pt x="5843126" y="555534"/>
                  <a:pt x="5856670" y="567633"/>
                </a:cubicBezTo>
                <a:cubicBezTo>
                  <a:pt x="5870213" y="579731"/>
                  <a:pt x="5882879" y="593371"/>
                  <a:pt x="5894667" y="608551"/>
                </a:cubicBezTo>
                <a:cubicBezTo>
                  <a:pt x="5906456" y="623732"/>
                  <a:pt x="5915931" y="638283"/>
                  <a:pt x="5923093" y="652205"/>
                </a:cubicBezTo>
                <a:cubicBezTo>
                  <a:pt x="5930256" y="666126"/>
                  <a:pt x="5933837" y="675183"/>
                  <a:pt x="5933837" y="679375"/>
                </a:cubicBezTo>
                <a:lnTo>
                  <a:pt x="5933837" y="1053789"/>
                </a:lnTo>
                <a:cubicBezTo>
                  <a:pt x="5935487" y="1038175"/>
                  <a:pt x="5925236" y="1023819"/>
                  <a:pt x="5903085" y="1010722"/>
                </a:cubicBezTo>
                <a:cubicBezTo>
                  <a:pt x="5880935" y="997625"/>
                  <a:pt x="5857693" y="991077"/>
                  <a:pt x="5833359" y="991077"/>
                </a:cubicBezTo>
                <a:cubicBezTo>
                  <a:pt x="5825013" y="991077"/>
                  <a:pt x="5816052" y="992075"/>
                  <a:pt x="5806477" y="994072"/>
                </a:cubicBezTo>
                <a:cubicBezTo>
                  <a:pt x="5796903" y="996069"/>
                  <a:pt x="5787285" y="998140"/>
                  <a:pt x="5777623" y="1000286"/>
                </a:cubicBezTo>
                <a:cubicBezTo>
                  <a:pt x="5766139" y="1003423"/>
                  <a:pt x="5754915" y="1006047"/>
                  <a:pt x="5743951" y="1008155"/>
                </a:cubicBezTo>
                <a:cubicBezTo>
                  <a:pt x="5732988" y="1010263"/>
                  <a:pt x="5722594" y="1011318"/>
                  <a:pt x="5712771" y="1011318"/>
                </a:cubicBezTo>
                <a:cubicBezTo>
                  <a:pt x="5680662" y="1011318"/>
                  <a:pt x="5655305" y="1004431"/>
                  <a:pt x="5636702" y="990658"/>
                </a:cubicBezTo>
                <a:cubicBezTo>
                  <a:pt x="5618098" y="976886"/>
                  <a:pt x="5608796" y="951817"/>
                  <a:pt x="5608796" y="915454"/>
                </a:cubicBezTo>
                <a:lnTo>
                  <a:pt x="5537359" y="884553"/>
                </a:lnTo>
                <a:lnTo>
                  <a:pt x="5537359" y="924439"/>
                </a:lnTo>
                <a:cubicBezTo>
                  <a:pt x="5537359" y="949455"/>
                  <a:pt x="5541281" y="973069"/>
                  <a:pt x="5549125" y="995281"/>
                </a:cubicBezTo>
                <a:cubicBezTo>
                  <a:pt x="5556970" y="1017494"/>
                  <a:pt x="5568923" y="1037232"/>
                  <a:pt x="5584984" y="1054496"/>
                </a:cubicBezTo>
                <a:cubicBezTo>
                  <a:pt x="5601045" y="1071760"/>
                  <a:pt x="5620898" y="1085152"/>
                  <a:pt x="5644543" y="1094671"/>
                </a:cubicBezTo>
                <a:cubicBezTo>
                  <a:pt x="5668188" y="1104189"/>
                  <a:pt x="5695706" y="1108949"/>
                  <a:pt x="5727096" y="1108949"/>
                </a:cubicBezTo>
                <a:cubicBezTo>
                  <a:pt x="5746568" y="1108949"/>
                  <a:pt x="5762121" y="1107498"/>
                  <a:pt x="5773754" y="1104596"/>
                </a:cubicBezTo>
                <a:cubicBezTo>
                  <a:pt x="5785387" y="1101693"/>
                  <a:pt x="5795787" y="1098165"/>
                  <a:pt x="5804952" y="1094010"/>
                </a:cubicBezTo>
                <a:cubicBezTo>
                  <a:pt x="5812518" y="1090575"/>
                  <a:pt x="5820873" y="1088507"/>
                  <a:pt x="5830020" y="1087806"/>
                </a:cubicBezTo>
                <a:cubicBezTo>
                  <a:pt x="5839167" y="1087105"/>
                  <a:pt x="5845588" y="1086755"/>
                  <a:pt x="5849284" y="1086755"/>
                </a:cubicBezTo>
                <a:cubicBezTo>
                  <a:pt x="5869922" y="1089694"/>
                  <a:pt x="5888283" y="1095092"/>
                  <a:pt x="5904369" y="1102949"/>
                </a:cubicBezTo>
                <a:cubicBezTo>
                  <a:pt x="5912412" y="1106878"/>
                  <a:pt x="5921568" y="1111973"/>
                  <a:pt x="5931837" y="1118234"/>
                </a:cubicBezTo>
                <a:lnTo>
                  <a:pt x="5965384" y="1140127"/>
                </a:lnTo>
                <a:lnTo>
                  <a:pt x="5955250" y="1153300"/>
                </a:lnTo>
                <a:lnTo>
                  <a:pt x="6020753" y="1174433"/>
                </a:lnTo>
                <a:lnTo>
                  <a:pt x="6020753" y="521971"/>
                </a:lnTo>
                <a:lnTo>
                  <a:pt x="6110273" y="521971"/>
                </a:lnTo>
                <a:lnTo>
                  <a:pt x="6118812" y="521971"/>
                </a:lnTo>
                <a:lnTo>
                  <a:pt x="6198156" y="521971"/>
                </a:lnTo>
                <a:lnTo>
                  <a:pt x="6198156" y="1066719"/>
                </a:lnTo>
                <a:lnTo>
                  <a:pt x="6283881" y="1129189"/>
                </a:lnTo>
                <a:lnTo>
                  <a:pt x="6283881" y="521971"/>
                </a:lnTo>
                <a:lnTo>
                  <a:pt x="6427481" y="521971"/>
                </a:lnTo>
                <a:lnTo>
                  <a:pt x="6377828" y="442199"/>
                </a:lnTo>
                <a:lnTo>
                  <a:pt x="6266319" y="442199"/>
                </a:lnTo>
                <a:lnTo>
                  <a:pt x="6235995" y="400973"/>
                </a:lnTo>
                <a:cubicBezTo>
                  <a:pt x="6268279" y="362228"/>
                  <a:pt x="6303923" y="332823"/>
                  <a:pt x="6342928" y="312755"/>
                </a:cubicBezTo>
                <a:cubicBezTo>
                  <a:pt x="6381934" y="292688"/>
                  <a:pt x="6424815" y="282655"/>
                  <a:pt x="6471572" y="282655"/>
                </a:cubicBezTo>
                <a:cubicBezTo>
                  <a:pt x="6497356" y="282655"/>
                  <a:pt x="6522604" y="285697"/>
                  <a:pt x="6547316" y="291780"/>
                </a:cubicBezTo>
                <a:cubicBezTo>
                  <a:pt x="6572028" y="297863"/>
                  <a:pt x="6596417" y="306443"/>
                  <a:pt x="6620483" y="317518"/>
                </a:cubicBezTo>
                <a:cubicBezTo>
                  <a:pt x="6644550" y="328593"/>
                  <a:pt x="6668090" y="341110"/>
                  <a:pt x="6691102" y="355069"/>
                </a:cubicBezTo>
                <a:cubicBezTo>
                  <a:pt x="6702609" y="362049"/>
                  <a:pt x="6716063" y="369523"/>
                  <a:pt x="6731465" y="377493"/>
                </a:cubicBezTo>
                <a:lnTo>
                  <a:pt x="6761336" y="392068"/>
                </a:lnTo>
                <a:lnTo>
                  <a:pt x="6761323" y="586303"/>
                </a:lnTo>
                <a:lnTo>
                  <a:pt x="6746811" y="557736"/>
                </a:lnTo>
                <a:cubicBezTo>
                  <a:pt x="6732263" y="537526"/>
                  <a:pt x="6716208" y="519255"/>
                  <a:pt x="6698647" y="502921"/>
                </a:cubicBezTo>
                <a:cubicBezTo>
                  <a:pt x="6681084" y="486587"/>
                  <a:pt x="6661830" y="473177"/>
                  <a:pt x="6640882" y="462690"/>
                </a:cubicBezTo>
                <a:cubicBezTo>
                  <a:pt x="6619935" y="452204"/>
                  <a:pt x="6597133" y="446961"/>
                  <a:pt x="6572477" y="446961"/>
                </a:cubicBezTo>
                <a:cubicBezTo>
                  <a:pt x="6550264" y="446961"/>
                  <a:pt x="6528967" y="452700"/>
                  <a:pt x="6508583" y="464179"/>
                </a:cubicBezTo>
                <a:cubicBezTo>
                  <a:pt x="6488200" y="475657"/>
                  <a:pt x="6470573" y="490906"/>
                  <a:pt x="6455703" y="509925"/>
                </a:cubicBezTo>
                <a:cubicBezTo>
                  <a:pt x="6440833" y="528944"/>
                  <a:pt x="6428917" y="550893"/>
                  <a:pt x="6419956" y="575772"/>
                </a:cubicBezTo>
                <a:cubicBezTo>
                  <a:pt x="6410996" y="600651"/>
                  <a:pt x="6406515" y="627124"/>
                  <a:pt x="6406515" y="655190"/>
                </a:cubicBezTo>
                <a:cubicBezTo>
                  <a:pt x="6406515" y="681781"/>
                  <a:pt x="6410611" y="706756"/>
                  <a:pt x="6418803" y="730116"/>
                </a:cubicBezTo>
                <a:cubicBezTo>
                  <a:pt x="6426995" y="753476"/>
                  <a:pt x="6438647" y="773971"/>
                  <a:pt x="6453759" y="791601"/>
                </a:cubicBezTo>
                <a:cubicBezTo>
                  <a:pt x="6468871" y="809231"/>
                  <a:pt x="6486876" y="823270"/>
                  <a:pt x="6507774" y="833719"/>
                </a:cubicBezTo>
                <a:cubicBezTo>
                  <a:pt x="6528672" y="844168"/>
                  <a:pt x="6551474" y="849393"/>
                  <a:pt x="6576179" y="849393"/>
                </a:cubicBezTo>
                <a:cubicBezTo>
                  <a:pt x="6611439" y="849393"/>
                  <a:pt x="6638213" y="839139"/>
                  <a:pt x="6656500" y="818632"/>
                </a:cubicBezTo>
                <a:cubicBezTo>
                  <a:pt x="6674787" y="798124"/>
                  <a:pt x="6683931" y="775220"/>
                  <a:pt x="6683931" y="749920"/>
                </a:cubicBezTo>
                <a:cubicBezTo>
                  <a:pt x="6683931" y="719670"/>
                  <a:pt x="6673916" y="694555"/>
                  <a:pt x="6653886" y="674575"/>
                </a:cubicBezTo>
                <a:cubicBezTo>
                  <a:pt x="6633856" y="654595"/>
                  <a:pt x="6611805" y="644605"/>
                  <a:pt x="6587732" y="644605"/>
                </a:cubicBezTo>
                <a:cubicBezTo>
                  <a:pt x="6565048" y="644605"/>
                  <a:pt x="6544507" y="650871"/>
                  <a:pt x="6526108" y="663404"/>
                </a:cubicBezTo>
                <a:cubicBezTo>
                  <a:pt x="6507709" y="675936"/>
                  <a:pt x="6497474" y="688739"/>
                  <a:pt x="6495403" y="701811"/>
                </a:cubicBezTo>
                <a:cubicBezTo>
                  <a:pt x="6494188" y="699293"/>
                  <a:pt x="6490976" y="693907"/>
                  <a:pt x="6485766" y="685654"/>
                </a:cubicBezTo>
                <a:cubicBezTo>
                  <a:pt x="6480557" y="677400"/>
                  <a:pt x="6477953" y="667686"/>
                  <a:pt x="6477953" y="656511"/>
                </a:cubicBezTo>
                <a:cubicBezTo>
                  <a:pt x="6477953" y="644617"/>
                  <a:pt x="6480542" y="632637"/>
                  <a:pt x="6485720" y="620569"/>
                </a:cubicBezTo>
                <a:cubicBezTo>
                  <a:pt x="6490898" y="608502"/>
                  <a:pt x="6498243" y="597541"/>
                  <a:pt x="6507755" y="587688"/>
                </a:cubicBezTo>
                <a:cubicBezTo>
                  <a:pt x="6517268" y="577834"/>
                  <a:pt x="6529004" y="569775"/>
                  <a:pt x="6542963" y="563512"/>
                </a:cubicBezTo>
                <a:cubicBezTo>
                  <a:pt x="6556922" y="557249"/>
                  <a:pt x="6572546" y="554118"/>
                  <a:pt x="6589834" y="554118"/>
                </a:cubicBezTo>
                <a:cubicBezTo>
                  <a:pt x="6598156" y="554118"/>
                  <a:pt x="6609669" y="557342"/>
                  <a:pt x="6624371" y="563791"/>
                </a:cubicBezTo>
                <a:cubicBezTo>
                  <a:pt x="6639075" y="570241"/>
                  <a:pt x="6654755" y="580674"/>
                  <a:pt x="6671410" y="595092"/>
                </a:cubicBezTo>
                <a:cubicBezTo>
                  <a:pt x="6688067" y="609509"/>
                  <a:pt x="6704485" y="628364"/>
                  <a:pt x="6720664" y="651656"/>
                </a:cubicBezTo>
                <a:cubicBezTo>
                  <a:pt x="6736843" y="674947"/>
                  <a:pt x="6750395" y="702598"/>
                  <a:pt x="6761321" y="734609"/>
                </a:cubicBezTo>
                <a:lnTo>
                  <a:pt x="6761321" y="1065379"/>
                </a:lnTo>
                <a:lnTo>
                  <a:pt x="6847046" y="1129189"/>
                </a:lnTo>
                <a:lnTo>
                  <a:pt x="6847046" y="521971"/>
                </a:lnTo>
                <a:lnTo>
                  <a:pt x="6929870" y="521971"/>
                </a:lnTo>
                <a:lnTo>
                  <a:pt x="6942761" y="521971"/>
                </a:lnTo>
                <a:lnTo>
                  <a:pt x="7279243" y="521971"/>
                </a:lnTo>
                <a:lnTo>
                  <a:pt x="7279243" y="535942"/>
                </a:lnTo>
                <a:lnTo>
                  <a:pt x="6948882" y="729623"/>
                </a:lnTo>
                <a:lnTo>
                  <a:pt x="7016283" y="824948"/>
                </a:lnTo>
                <a:cubicBezTo>
                  <a:pt x="7082524" y="833629"/>
                  <a:pt x="7140409" y="859175"/>
                  <a:pt x="7189937" y="901585"/>
                </a:cubicBezTo>
                <a:cubicBezTo>
                  <a:pt x="7239465" y="943994"/>
                  <a:pt x="7277891" y="1008961"/>
                  <a:pt x="7305213" y="1096484"/>
                </a:cubicBezTo>
                <a:lnTo>
                  <a:pt x="7366065" y="1127999"/>
                </a:lnTo>
                <a:lnTo>
                  <a:pt x="7366159" y="631074"/>
                </a:lnTo>
                <a:lnTo>
                  <a:pt x="7383155" y="632269"/>
                </a:lnTo>
                <a:cubicBezTo>
                  <a:pt x="7392539" y="633569"/>
                  <a:pt x="7402051" y="635520"/>
                  <a:pt x="7411691" y="638122"/>
                </a:cubicBezTo>
                <a:cubicBezTo>
                  <a:pt x="7430971" y="643324"/>
                  <a:pt x="7448188" y="650450"/>
                  <a:pt x="7463343" y="659497"/>
                </a:cubicBezTo>
                <a:cubicBezTo>
                  <a:pt x="7478499" y="668545"/>
                  <a:pt x="7490499" y="678866"/>
                  <a:pt x="7499341" y="690463"/>
                </a:cubicBezTo>
                <a:cubicBezTo>
                  <a:pt x="7508184" y="702059"/>
                  <a:pt x="7512605" y="713903"/>
                  <a:pt x="7512605" y="725995"/>
                </a:cubicBezTo>
                <a:cubicBezTo>
                  <a:pt x="7512605" y="736488"/>
                  <a:pt x="7511867" y="744208"/>
                  <a:pt x="7510391" y="749157"/>
                </a:cubicBezTo>
                <a:cubicBezTo>
                  <a:pt x="7511061" y="747371"/>
                  <a:pt x="7507133" y="744977"/>
                  <a:pt x="7498606" y="741976"/>
                </a:cubicBezTo>
                <a:cubicBezTo>
                  <a:pt x="7490080" y="738974"/>
                  <a:pt x="7481978" y="737474"/>
                  <a:pt x="7474301" y="737474"/>
                </a:cubicBezTo>
                <a:cubicBezTo>
                  <a:pt x="7460633" y="737474"/>
                  <a:pt x="7448439" y="740512"/>
                  <a:pt x="7437717" y="746590"/>
                </a:cubicBezTo>
                <a:cubicBezTo>
                  <a:pt x="7426995" y="752667"/>
                  <a:pt x="7418273" y="760204"/>
                  <a:pt x="7411551" y="769202"/>
                </a:cubicBezTo>
                <a:cubicBezTo>
                  <a:pt x="7404829" y="778200"/>
                  <a:pt x="7399949" y="787489"/>
                  <a:pt x="7396910" y="797070"/>
                </a:cubicBezTo>
                <a:cubicBezTo>
                  <a:pt x="7393872" y="806651"/>
                  <a:pt x="7392353" y="815739"/>
                  <a:pt x="7392353" y="824334"/>
                </a:cubicBezTo>
                <a:cubicBezTo>
                  <a:pt x="7392353" y="850205"/>
                  <a:pt x="7401391" y="870176"/>
                  <a:pt x="7419467" y="884246"/>
                </a:cubicBezTo>
                <a:cubicBezTo>
                  <a:pt x="7437543" y="898317"/>
                  <a:pt x="7456193" y="905352"/>
                  <a:pt x="7475417" y="905352"/>
                </a:cubicBezTo>
                <a:cubicBezTo>
                  <a:pt x="7495583" y="905352"/>
                  <a:pt x="7513077" y="899731"/>
                  <a:pt x="7527897" y="888488"/>
                </a:cubicBezTo>
                <a:cubicBezTo>
                  <a:pt x="7542719" y="877245"/>
                  <a:pt x="7554659" y="863782"/>
                  <a:pt x="7563719" y="848100"/>
                </a:cubicBezTo>
                <a:cubicBezTo>
                  <a:pt x="7572779" y="832417"/>
                  <a:pt x="7579621" y="815940"/>
                  <a:pt x="7584247" y="798670"/>
                </a:cubicBezTo>
                <a:cubicBezTo>
                  <a:pt x="7588874" y="781400"/>
                  <a:pt x="7591187" y="765850"/>
                  <a:pt x="7591187" y="752022"/>
                </a:cubicBezTo>
                <a:cubicBezTo>
                  <a:pt x="7591187" y="728135"/>
                  <a:pt x="7586241" y="704000"/>
                  <a:pt x="7576351" y="679617"/>
                </a:cubicBezTo>
                <a:cubicBezTo>
                  <a:pt x="7566459" y="655234"/>
                  <a:pt x="7551533" y="632627"/>
                  <a:pt x="7531571" y="611798"/>
                </a:cubicBezTo>
                <a:cubicBezTo>
                  <a:pt x="7511610" y="590968"/>
                  <a:pt x="7486883" y="572755"/>
                  <a:pt x="7457390" y="557159"/>
                </a:cubicBezTo>
                <a:cubicBezTo>
                  <a:pt x="7427898" y="541563"/>
                  <a:pt x="7397487" y="531142"/>
                  <a:pt x="7366159" y="525896"/>
                </a:cubicBezTo>
                <a:lnTo>
                  <a:pt x="7366159" y="521971"/>
                </a:lnTo>
                <a:lnTo>
                  <a:pt x="7661043" y="521971"/>
                </a:lnTo>
                <a:lnTo>
                  <a:pt x="7679014" y="521971"/>
                </a:lnTo>
                <a:lnTo>
                  <a:pt x="7851022" y="521971"/>
                </a:lnTo>
                <a:cubicBezTo>
                  <a:pt x="7812661" y="543390"/>
                  <a:pt x="7780611" y="580962"/>
                  <a:pt x="7754869" y="634689"/>
                </a:cubicBezTo>
                <a:cubicBezTo>
                  <a:pt x="7729129" y="688416"/>
                  <a:pt x="7717033" y="752053"/>
                  <a:pt x="7718583" y="825599"/>
                </a:cubicBezTo>
                <a:cubicBezTo>
                  <a:pt x="7719390" y="875506"/>
                  <a:pt x="7726425" y="918470"/>
                  <a:pt x="7739689" y="954493"/>
                </a:cubicBezTo>
                <a:cubicBezTo>
                  <a:pt x="7752953" y="990516"/>
                  <a:pt x="7769681" y="1020635"/>
                  <a:pt x="7789872" y="1044850"/>
                </a:cubicBezTo>
                <a:cubicBezTo>
                  <a:pt x="7810063" y="1069066"/>
                  <a:pt x="7832865" y="1087192"/>
                  <a:pt x="7858277" y="1099229"/>
                </a:cubicBezTo>
                <a:cubicBezTo>
                  <a:pt x="7883689" y="1111265"/>
                  <a:pt x="7909065" y="1117283"/>
                  <a:pt x="7934403" y="1117283"/>
                </a:cubicBezTo>
                <a:cubicBezTo>
                  <a:pt x="7953304" y="1117283"/>
                  <a:pt x="7969721" y="1114607"/>
                  <a:pt x="7983655" y="1109256"/>
                </a:cubicBezTo>
                <a:cubicBezTo>
                  <a:pt x="7997589" y="1103904"/>
                  <a:pt x="8008814" y="1096779"/>
                  <a:pt x="8017328" y="1087880"/>
                </a:cubicBezTo>
                <a:cubicBezTo>
                  <a:pt x="8025843" y="1078982"/>
                  <a:pt x="8032155" y="1069323"/>
                  <a:pt x="8036267" y="1058905"/>
                </a:cubicBezTo>
                <a:cubicBezTo>
                  <a:pt x="8040378" y="1048487"/>
                  <a:pt x="8042433" y="1038386"/>
                  <a:pt x="8042433" y="1028600"/>
                </a:cubicBezTo>
                <a:cubicBezTo>
                  <a:pt x="8042433" y="1017847"/>
                  <a:pt x="8039957" y="1007101"/>
                  <a:pt x="8035001" y="996360"/>
                </a:cubicBezTo>
                <a:cubicBezTo>
                  <a:pt x="8030047" y="985620"/>
                  <a:pt x="8023517" y="976219"/>
                  <a:pt x="8015412" y="968157"/>
                </a:cubicBezTo>
                <a:cubicBezTo>
                  <a:pt x="8007307" y="960096"/>
                  <a:pt x="7997469" y="953764"/>
                  <a:pt x="7985897" y="949163"/>
                </a:cubicBezTo>
                <a:cubicBezTo>
                  <a:pt x="7974326" y="944562"/>
                  <a:pt x="7963127" y="942261"/>
                  <a:pt x="7952299" y="942261"/>
                </a:cubicBezTo>
                <a:cubicBezTo>
                  <a:pt x="7928450" y="943340"/>
                  <a:pt x="7911117" y="951358"/>
                  <a:pt x="7900303" y="966316"/>
                </a:cubicBezTo>
                <a:cubicBezTo>
                  <a:pt x="7889488" y="981273"/>
                  <a:pt x="7884081" y="998934"/>
                  <a:pt x="7884081" y="1019298"/>
                </a:cubicBezTo>
                <a:lnTo>
                  <a:pt x="7885100" y="1035772"/>
                </a:lnTo>
                <a:lnTo>
                  <a:pt x="7881585" y="1030586"/>
                </a:lnTo>
                <a:cubicBezTo>
                  <a:pt x="7877293" y="1024872"/>
                  <a:pt x="7871877" y="1018120"/>
                  <a:pt x="7865337" y="1010332"/>
                </a:cubicBezTo>
                <a:cubicBezTo>
                  <a:pt x="7852259" y="994754"/>
                  <a:pt x="7841293" y="977636"/>
                  <a:pt x="7832437" y="958977"/>
                </a:cubicBezTo>
                <a:cubicBezTo>
                  <a:pt x="7823582" y="940317"/>
                  <a:pt x="7816680" y="921162"/>
                  <a:pt x="7811731" y="901510"/>
                </a:cubicBezTo>
                <a:cubicBezTo>
                  <a:pt x="7806783" y="881859"/>
                  <a:pt x="7804309" y="863860"/>
                  <a:pt x="7804309" y="847514"/>
                </a:cubicBezTo>
                <a:cubicBezTo>
                  <a:pt x="7804309" y="824160"/>
                  <a:pt x="7805961" y="803563"/>
                  <a:pt x="7809267" y="785722"/>
                </a:cubicBezTo>
                <a:cubicBezTo>
                  <a:pt x="7812572" y="767881"/>
                  <a:pt x="7816919" y="751312"/>
                  <a:pt x="7822307" y="736013"/>
                </a:cubicBezTo>
                <a:cubicBezTo>
                  <a:pt x="7827697" y="720715"/>
                  <a:pt x="7833777" y="706713"/>
                  <a:pt x="7840548" y="694007"/>
                </a:cubicBezTo>
                <a:cubicBezTo>
                  <a:pt x="7847320" y="681300"/>
                  <a:pt x="7854774" y="668076"/>
                  <a:pt x="7862909" y="654335"/>
                </a:cubicBezTo>
                <a:cubicBezTo>
                  <a:pt x="7891149" y="614288"/>
                  <a:pt x="7920673" y="583679"/>
                  <a:pt x="7951481" y="562508"/>
                </a:cubicBezTo>
                <a:cubicBezTo>
                  <a:pt x="7982289" y="541337"/>
                  <a:pt x="8014547" y="527825"/>
                  <a:pt x="8048257" y="521971"/>
                </a:cubicBezTo>
                <a:lnTo>
                  <a:pt x="8064069" y="521971"/>
                </a:lnTo>
                <a:cubicBezTo>
                  <a:pt x="8083033" y="527390"/>
                  <a:pt x="8099171" y="536928"/>
                  <a:pt x="8112485" y="550583"/>
                </a:cubicBezTo>
                <a:cubicBezTo>
                  <a:pt x="8125799" y="564238"/>
                  <a:pt x="8135179" y="575536"/>
                  <a:pt x="8140623" y="584478"/>
                </a:cubicBezTo>
                <a:cubicBezTo>
                  <a:pt x="8119465" y="585595"/>
                  <a:pt x="8098405" y="595972"/>
                  <a:pt x="8077445" y="615611"/>
                </a:cubicBezTo>
                <a:cubicBezTo>
                  <a:pt x="8056485" y="635251"/>
                  <a:pt x="8046005" y="658824"/>
                  <a:pt x="8046005" y="686333"/>
                </a:cubicBezTo>
                <a:cubicBezTo>
                  <a:pt x="8046005" y="694208"/>
                  <a:pt x="8047893" y="702614"/>
                  <a:pt x="8051670" y="711550"/>
                </a:cubicBezTo>
                <a:cubicBezTo>
                  <a:pt x="8055447" y="720486"/>
                  <a:pt x="8061217" y="728597"/>
                  <a:pt x="8068981" y="735883"/>
                </a:cubicBezTo>
                <a:cubicBezTo>
                  <a:pt x="8076745" y="743170"/>
                  <a:pt x="8085907" y="749225"/>
                  <a:pt x="8096467" y="754050"/>
                </a:cubicBezTo>
                <a:cubicBezTo>
                  <a:pt x="8107029" y="758874"/>
                  <a:pt x="8119161" y="761286"/>
                  <a:pt x="8132865" y="761286"/>
                </a:cubicBezTo>
                <a:cubicBezTo>
                  <a:pt x="8152685" y="761286"/>
                  <a:pt x="8171142" y="753957"/>
                  <a:pt x="8188239" y="739297"/>
                </a:cubicBezTo>
                <a:cubicBezTo>
                  <a:pt x="8205335" y="724637"/>
                  <a:pt x="8213883" y="705935"/>
                  <a:pt x="8213883" y="683189"/>
                </a:cubicBezTo>
                <a:cubicBezTo>
                  <a:pt x="8213883" y="675326"/>
                  <a:pt x="8213109" y="670538"/>
                  <a:pt x="8211558" y="668827"/>
                </a:cubicBezTo>
                <a:cubicBezTo>
                  <a:pt x="8217301" y="667760"/>
                  <a:pt x="8222931" y="667227"/>
                  <a:pt x="8228450" y="667227"/>
                </a:cubicBezTo>
                <a:cubicBezTo>
                  <a:pt x="8241001" y="667227"/>
                  <a:pt x="8251645" y="669518"/>
                  <a:pt x="8260383" y="674101"/>
                </a:cubicBezTo>
                <a:cubicBezTo>
                  <a:pt x="8269121" y="678684"/>
                  <a:pt x="8276255" y="684767"/>
                  <a:pt x="8281787" y="692351"/>
                </a:cubicBezTo>
                <a:cubicBezTo>
                  <a:pt x="8287318" y="699935"/>
                  <a:pt x="8291473" y="708635"/>
                  <a:pt x="8294251" y="718452"/>
                </a:cubicBezTo>
                <a:cubicBezTo>
                  <a:pt x="8297029" y="728268"/>
                  <a:pt x="8298418" y="737554"/>
                  <a:pt x="8298418" y="746310"/>
                </a:cubicBezTo>
                <a:cubicBezTo>
                  <a:pt x="8298418" y="748158"/>
                  <a:pt x="8298043" y="751343"/>
                  <a:pt x="8297293" y="755863"/>
                </a:cubicBezTo>
                <a:cubicBezTo>
                  <a:pt x="8296543" y="760384"/>
                  <a:pt x="8296025" y="763215"/>
                  <a:pt x="8295739" y="764356"/>
                </a:cubicBezTo>
                <a:cubicBezTo>
                  <a:pt x="8272646" y="769280"/>
                  <a:pt x="8252238" y="781080"/>
                  <a:pt x="8234515" y="799758"/>
                </a:cubicBezTo>
                <a:cubicBezTo>
                  <a:pt x="8216792" y="818436"/>
                  <a:pt x="8207931" y="839502"/>
                  <a:pt x="8207931" y="862955"/>
                </a:cubicBezTo>
                <a:cubicBezTo>
                  <a:pt x="8207931" y="872976"/>
                  <a:pt x="8210665" y="882749"/>
                  <a:pt x="8216135" y="892274"/>
                </a:cubicBezTo>
                <a:cubicBezTo>
                  <a:pt x="8221604" y="901799"/>
                  <a:pt x="8228354" y="910338"/>
                  <a:pt x="8236385" y="917891"/>
                </a:cubicBezTo>
                <a:cubicBezTo>
                  <a:pt x="8244415" y="925444"/>
                  <a:pt x="8253711" y="931632"/>
                  <a:pt x="8264271" y="936457"/>
                </a:cubicBezTo>
                <a:cubicBezTo>
                  <a:pt x="8274832" y="941282"/>
                  <a:pt x="8285799" y="943694"/>
                  <a:pt x="8297171" y="943694"/>
                </a:cubicBezTo>
                <a:cubicBezTo>
                  <a:pt x="8306424" y="943694"/>
                  <a:pt x="8315781" y="942348"/>
                  <a:pt x="8325244" y="939657"/>
                </a:cubicBezTo>
                <a:cubicBezTo>
                  <a:pt x="8334707" y="936965"/>
                  <a:pt x="8343665" y="932581"/>
                  <a:pt x="8352117" y="926504"/>
                </a:cubicBezTo>
                <a:cubicBezTo>
                  <a:pt x="8360569" y="920427"/>
                  <a:pt x="8367620" y="912471"/>
                  <a:pt x="8373269" y="902636"/>
                </a:cubicBezTo>
                <a:cubicBezTo>
                  <a:pt x="8378919" y="892801"/>
                  <a:pt x="8381743" y="881521"/>
                  <a:pt x="8381743" y="868796"/>
                </a:cubicBezTo>
                <a:cubicBezTo>
                  <a:pt x="8381743" y="866626"/>
                  <a:pt x="8381719" y="864857"/>
                  <a:pt x="8381670" y="863490"/>
                </a:cubicBezTo>
                <a:lnTo>
                  <a:pt x="8381599" y="862563"/>
                </a:lnTo>
                <a:lnTo>
                  <a:pt x="8400130" y="871931"/>
                </a:lnTo>
                <a:cubicBezTo>
                  <a:pt x="8419630" y="884313"/>
                  <a:pt x="8438954" y="904175"/>
                  <a:pt x="8458101" y="931518"/>
                </a:cubicBezTo>
                <a:cubicBezTo>
                  <a:pt x="8483632" y="967974"/>
                  <a:pt x="8498791" y="1021940"/>
                  <a:pt x="8503577" y="1093415"/>
                </a:cubicBezTo>
                <a:lnTo>
                  <a:pt x="8567499" y="1127999"/>
                </a:lnTo>
                <a:lnTo>
                  <a:pt x="8567499" y="680566"/>
                </a:lnTo>
                <a:cubicBezTo>
                  <a:pt x="8571927" y="679983"/>
                  <a:pt x="8578702" y="679508"/>
                  <a:pt x="8587823" y="679142"/>
                </a:cubicBezTo>
                <a:cubicBezTo>
                  <a:pt x="8596946" y="678777"/>
                  <a:pt x="8605264" y="678594"/>
                  <a:pt x="8612780" y="678594"/>
                </a:cubicBezTo>
                <a:cubicBezTo>
                  <a:pt x="8634137" y="678594"/>
                  <a:pt x="8652080" y="680590"/>
                  <a:pt x="8666609" y="684584"/>
                </a:cubicBezTo>
                <a:cubicBezTo>
                  <a:pt x="8681139" y="688578"/>
                  <a:pt x="8692537" y="693383"/>
                  <a:pt x="8700803" y="699002"/>
                </a:cubicBezTo>
                <a:cubicBezTo>
                  <a:pt x="8709069" y="704620"/>
                  <a:pt x="8714913" y="710545"/>
                  <a:pt x="8718336" y="716777"/>
                </a:cubicBezTo>
                <a:cubicBezTo>
                  <a:pt x="8721759" y="723010"/>
                  <a:pt x="8723471" y="728879"/>
                  <a:pt x="8723471" y="734386"/>
                </a:cubicBezTo>
                <a:cubicBezTo>
                  <a:pt x="8723471" y="746949"/>
                  <a:pt x="8723149" y="754657"/>
                  <a:pt x="8722504" y="757510"/>
                </a:cubicBezTo>
                <a:cubicBezTo>
                  <a:pt x="8720284" y="754149"/>
                  <a:pt x="8715534" y="751557"/>
                  <a:pt x="8708253" y="749734"/>
                </a:cubicBezTo>
                <a:cubicBezTo>
                  <a:pt x="8700974" y="747910"/>
                  <a:pt x="8693700" y="746999"/>
                  <a:pt x="8686431" y="746999"/>
                </a:cubicBezTo>
                <a:cubicBezTo>
                  <a:pt x="8664827" y="746999"/>
                  <a:pt x="8647343" y="755082"/>
                  <a:pt x="8633979" y="771248"/>
                </a:cubicBezTo>
                <a:cubicBezTo>
                  <a:pt x="8620616" y="787415"/>
                  <a:pt x="8613934" y="803938"/>
                  <a:pt x="8613934" y="820818"/>
                </a:cubicBezTo>
                <a:cubicBezTo>
                  <a:pt x="8613934" y="840574"/>
                  <a:pt x="8621049" y="857817"/>
                  <a:pt x="8635281" y="872545"/>
                </a:cubicBezTo>
                <a:cubicBezTo>
                  <a:pt x="8649513" y="887272"/>
                  <a:pt x="8668107" y="894636"/>
                  <a:pt x="8691064" y="894636"/>
                </a:cubicBezTo>
                <a:cubicBezTo>
                  <a:pt x="8722615" y="894636"/>
                  <a:pt x="8748604" y="882005"/>
                  <a:pt x="8769031" y="856741"/>
                </a:cubicBezTo>
                <a:cubicBezTo>
                  <a:pt x="8789458" y="831477"/>
                  <a:pt x="8799671" y="799281"/>
                  <a:pt x="8799671" y="760151"/>
                </a:cubicBezTo>
                <a:cubicBezTo>
                  <a:pt x="8799671" y="736128"/>
                  <a:pt x="8794456" y="712858"/>
                  <a:pt x="8784025" y="690342"/>
                </a:cubicBezTo>
                <a:cubicBezTo>
                  <a:pt x="8773595" y="667825"/>
                  <a:pt x="8758161" y="647814"/>
                  <a:pt x="8737721" y="630308"/>
                </a:cubicBezTo>
                <a:cubicBezTo>
                  <a:pt x="8717282" y="612802"/>
                  <a:pt x="8691622" y="598704"/>
                  <a:pt x="8660740" y="588013"/>
                </a:cubicBezTo>
                <a:cubicBezTo>
                  <a:pt x="8629858" y="577322"/>
                  <a:pt x="8598666" y="571977"/>
                  <a:pt x="8567164" y="571977"/>
                </a:cubicBezTo>
                <a:lnTo>
                  <a:pt x="8567443" y="521971"/>
                </a:lnTo>
                <a:lnTo>
                  <a:pt x="8873360" y="521971"/>
                </a:lnTo>
                <a:lnTo>
                  <a:pt x="8823707" y="442199"/>
                </a:lnTo>
                <a:lnTo>
                  <a:pt x="8027160" y="442199"/>
                </a:lnTo>
                <a:lnTo>
                  <a:pt x="7981786" y="442199"/>
                </a:lnTo>
                <a:lnTo>
                  <a:pt x="7629361" y="442199"/>
                </a:lnTo>
                <a:lnTo>
                  <a:pt x="7615873" y="442199"/>
                </a:lnTo>
                <a:lnTo>
                  <a:pt x="6897072" y="442199"/>
                </a:lnTo>
                <a:lnTo>
                  <a:pt x="6885854" y="442199"/>
                </a:lnTo>
                <a:lnTo>
                  <a:pt x="6842227" y="442199"/>
                </a:lnTo>
                <a:lnTo>
                  <a:pt x="6841251" y="437027"/>
                </a:lnTo>
                <a:cubicBezTo>
                  <a:pt x="6840079" y="431570"/>
                  <a:pt x="6838662" y="426770"/>
                  <a:pt x="6837001" y="422628"/>
                </a:cubicBezTo>
                <a:cubicBezTo>
                  <a:pt x="6832374" y="406430"/>
                  <a:pt x="6826198" y="389334"/>
                  <a:pt x="6818471" y="371338"/>
                </a:cubicBezTo>
                <a:cubicBezTo>
                  <a:pt x="6814608" y="362340"/>
                  <a:pt x="6807916" y="354320"/>
                  <a:pt x="6798393" y="347279"/>
                </a:cubicBezTo>
                <a:lnTo>
                  <a:pt x="6783516" y="339975"/>
                </a:lnTo>
                <a:lnTo>
                  <a:pt x="6783516" y="337610"/>
                </a:lnTo>
                <a:cubicBezTo>
                  <a:pt x="6749831" y="312359"/>
                  <a:pt x="6719538" y="290487"/>
                  <a:pt x="6692637" y="271995"/>
                </a:cubicBezTo>
                <a:cubicBezTo>
                  <a:pt x="6665736" y="253503"/>
                  <a:pt x="6639090" y="237631"/>
                  <a:pt x="6612698" y="224379"/>
                </a:cubicBezTo>
                <a:cubicBezTo>
                  <a:pt x="6586306" y="211128"/>
                  <a:pt x="6559173" y="201057"/>
                  <a:pt x="6531299" y="194167"/>
                </a:cubicBezTo>
                <a:cubicBezTo>
                  <a:pt x="6503424" y="187278"/>
                  <a:pt x="6473401" y="183833"/>
                  <a:pt x="6441230" y="183833"/>
                </a:cubicBezTo>
                <a:close/>
                <a:moveTo>
                  <a:pt x="1364405" y="183833"/>
                </a:moveTo>
                <a:cubicBezTo>
                  <a:pt x="1332692" y="183833"/>
                  <a:pt x="1302654" y="186878"/>
                  <a:pt x="1274290" y="192967"/>
                </a:cubicBezTo>
                <a:cubicBezTo>
                  <a:pt x="1245925" y="199057"/>
                  <a:pt x="1218937" y="209224"/>
                  <a:pt x="1193327" y="223468"/>
                </a:cubicBezTo>
                <a:cubicBezTo>
                  <a:pt x="1167716" y="237712"/>
                  <a:pt x="1143435" y="255729"/>
                  <a:pt x="1120485" y="277520"/>
                </a:cubicBezTo>
                <a:cubicBezTo>
                  <a:pt x="1097534" y="299311"/>
                  <a:pt x="1073694" y="328711"/>
                  <a:pt x="1048964" y="365720"/>
                </a:cubicBezTo>
                <a:lnTo>
                  <a:pt x="1119006" y="442199"/>
                </a:lnTo>
                <a:lnTo>
                  <a:pt x="1005915" y="442199"/>
                </a:lnTo>
                <a:lnTo>
                  <a:pt x="989433" y="442199"/>
                </a:lnTo>
                <a:lnTo>
                  <a:pt x="921660" y="442199"/>
                </a:lnTo>
                <a:lnTo>
                  <a:pt x="918535" y="432209"/>
                </a:lnTo>
                <a:cubicBezTo>
                  <a:pt x="914839" y="417388"/>
                  <a:pt x="908511" y="399336"/>
                  <a:pt x="899550" y="378054"/>
                </a:cubicBezTo>
                <a:cubicBezTo>
                  <a:pt x="890589" y="356771"/>
                  <a:pt x="870854" y="340053"/>
                  <a:pt x="840344" y="327899"/>
                </a:cubicBezTo>
                <a:lnTo>
                  <a:pt x="840344" y="468193"/>
                </a:lnTo>
                <a:lnTo>
                  <a:pt x="829375" y="459460"/>
                </a:lnTo>
                <a:cubicBezTo>
                  <a:pt x="822896" y="454482"/>
                  <a:pt x="815217" y="448729"/>
                  <a:pt x="806337" y="442199"/>
                </a:cubicBezTo>
                <a:lnTo>
                  <a:pt x="717970" y="442199"/>
                </a:lnTo>
                <a:lnTo>
                  <a:pt x="685098" y="442199"/>
                </a:lnTo>
                <a:lnTo>
                  <a:pt x="84725" y="442199"/>
                </a:lnTo>
                <a:lnTo>
                  <a:pt x="128741" y="521971"/>
                </a:lnTo>
                <a:lnTo>
                  <a:pt x="134825" y="521971"/>
                </a:lnTo>
                <a:lnTo>
                  <a:pt x="152591" y="570805"/>
                </a:lnTo>
                <a:cubicBezTo>
                  <a:pt x="164906" y="575282"/>
                  <a:pt x="176347" y="578535"/>
                  <a:pt x="186914" y="580562"/>
                </a:cubicBezTo>
                <a:cubicBezTo>
                  <a:pt x="197481" y="582590"/>
                  <a:pt x="208606" y="584776"/>
                  <a:pt x="220289" y="587120"/>
                </a:cubicBezTo>
                <a:cubicBezTo>
                  <a:pt x="239736" y="591002"/>
                  <a:pt x="260407" y="595774"/>
                  <a:pt x="282304" y="601436"/>
                </a:cubicBezTo>
                <a:cubicBezTo>
                  <a:pt x="304200" y="607097"/>
                  <a:pt x="324307" y="614687"/>
                  <a:pt x="342626" y="624206"/>
                </a:cubicBezTo>
                <a:cubicBezTo>
                  <a:pt x="360944" y="633725"/>
                  <a:pt x="375848" y="645616"/>
                  <a:pt x="387339" y="659879"/>
                </a:cubicBezTo>
                <a:cubicBezTo>
                  <a:pt x="398830" y="674141"/>
                  <a:pt x="404575" y="691864"/>
                  <a:pt x="404575" y="713047"/>
                </a:cubicBezTo>
                <a:cubicBezTo>
                  <a:pt x="404575" y="719435"/>
                  <a:pt x="403999" y="724935"/>
                  <a:pt x="402845" y="729549"/>
                </a:cubicBezTo>
                <a:cubicBezTo>
                  <a:pt x="401692" y="734162"/>
                  <a:pt x="402244" y="735973"/>
                  <a:pt x="404501" y="734981"/>
                </a:cubicBezTo>
                <a:cubicBezTo>
                  <a:pt x="398970" y="732885"/>
                  <a:pt x="391699" y="731387"/>
                  <a:pt x="382688" y="730488"/>
                </a:cubicBezTo>
                <a:cubicBezTo>
                  <a:pt x="373678" y="729589"/>
                  <a:pt x="365099" y="729139"/>
                  <a:pt x="356950" y="729139"/>
                </a:cubicBezTo>
                <a:cubicBezTo>
                  <a:pt x="334093" y="729139"/>
                  <a:pt x="314485" y="733238"/>
                  <a:pt x="298126" y="741436"/>
                </a:cubicBezTo>
                <a:cubicBezTo>
                  <a:pt x="281767" y="749634"/>
                  <a:pt x="268236" y="759528"/>
                  <a:pt x="257533" y="771118"/>
                </a:cubicBezTo>
                <a:cubicBezTo>
                  <a:pt x="246830" y="782708"/>
                  <a:pt x="239094" y="795452"/>
                  <a:pt x="234325" y="809348"/>
                </a:cubicBezTo>
                <a:cubicBezTo>
                  <a:pt x="229557" y="823245"/>
                  <a:pt x="227172" y="835961"/>
                  <a:pt x="227172" y="847495"/>
                </a:cubicBezTo>
                <a:cubicBezTo>
                  <a:pt x="227172" y="876777"/>
                  <a:pt x="238464" y="901876"/>
                  <a:pt x="261049" y="922793"/>
                </a:cubicBezTo>
                <a:cubicBezTo>
                  <a:pt x="283634" y="943709"/>
                  <a:pt x="310503" y="954168"/>
                  <a:pt x="341658" y="954168"/>
                </a:cubicBezTo>
                <a:cubicBezTo>
                  <a:pt x="354433" y="954168"/>
                  <a:pt x="367347" y="951554"/>
                  <a:pt x="380400" y="946326"/>
                </a:cubicBezTo>
                <a:cubicBezTo>
                  <a:pt x="393453" y="941099"/>
                  <a:pt x="405481" y="934039"/>
                  <a:pt x="416481" y="925146"/>
                </a:cubicBezTo>
                <a:cubicBezTo>
                  <a:pt x="427483" y="916254"/>
                  <a:pt x="437460" y="905615"/>
                  <a:pt x="446415" y="893232"/>
                </a:cubicBezTo>
                <a:cubicBezTo>
                  <a:pt x="455369" y="880848"/>
                  <a:pt x="460764" y="870030"/>
                  <a:pt x="462600" y="860778"/>
                </a:cubicBezTo>
                <a:cubicBezTo>
                  <a:pt x="472100" y="866694"/>
                  <a:pt x="484908" y="879189"/>
                  <a:pt x="501025" y="898264"/>
                </a:cubicBezTo>
                <a:cubicBezTo>
                  <a:pt x="517142" y="917339"/>
                  <a:pt x="531185" y="938485"/>
                  <a:pt x="543153" y="961702"/>
                </a:cubicBezTo>
                <a:cubicBezTo>
                  <a:pt x="555121" y="984919"/>
                  <a:pt x="564513" y="1007708"/>
                  <a:pt x="571328" y="1030070"/>
                </a:cubicBezTo>
                <a:cubicBezTo>
                  <a:pt x="578143" y="1052431"/>
                  <a:pt x="581551" y="1070706"/>
                  <a:pt x="581551" y="1084894"/>
                </a:cubicBezTo>
                <a:lnTo>
                  <a:pt x="642701" y="1131571"/>
                </a:lnTo>
                <a:lnTo>
                  <a:pt x="642701" y="521971"/>
                </a:lnTo>
                <a:lnTo>
                  <a:pt x="735402" y="521971"/>
                </a:lnTo>
                <a:lnTo>
                  <a:pt x="767623" y="521971"/>
                </a:lnTo>
                <a:lnTo>
                  <a:pt x="790077" y="521971"/>
                </a:lnTo>
                <a:cubicBezTo>
                  <a:pt x="792384" y="522963"/>
                  <a:pt x="796409" y="526835"/>
                  <a:pt x="802151" y="533589"/>
                </a:cubicBezTo>
                <a:cubicBezTo>
                  <a:pt x="807893" y="540342"/>
                  <a:pt x="813775" y="548239"/>
                  <a:pt x="819796" y="557280"/>
                </a:cubicBezTo>
                <a:cubicBezTo>
                  <a:pt x="825818" y="566321"/>
                  <a:pt x="830748" y="575031"/>
                  <a:pt x="834586" y="583409"/>
                </a:cubicBezTo>
                <a:cubicBezTo>
                  <a:pt x="838425" y="591787"/>
                  <a:pt x="840344" y="597699"/>
                  <a:pt x="840344" y="601147"/>
                </a:cubicBezTo>
                <a:lnTo>
                  <a:pt x="840344" y="1066719"/>
                </a:lnTo>
                <a:lnTo>
                  <a:pt x="926069" y="1129189"/>
                </a:lnTo>
                <a:lnTo>
                  <a:pt x="926069" y="521971"/>
                </a:lnTo>
                <a:lnTo>
                  <a:pt x="1033449" y="521971"/>
                </a:lnTo>
                <a:lnTo>
                  <a:pt x="1056815" y="521971"/>
                </a:lnTo>
                <a:lnTo>
                  <a:pt x="1121331" y="521971"/>
                </a:lnTo>
                <a:lnTo>
                  <a:pt x="1121331" y="1066719"/>
                </a:lnTo>
                <a:lnTo>
                  <a:pt x="1207057" y="1129189"/>
                </a:lnTo>
                <a:lnTo>
                  <a:pt x="1207057" y="521971"/>
                </a:lnTo>
                <a:lnTo>
                  <a:pt x="1329803" y="521971"/>
                </a:lnTo>
                <a:lnTo>
                  <a:pt x="1350657" y="521971"/>
                </a:lnTo>
                <a:lnTo>
                  <a:pt x="1761888" y="521971"/>
                </a:lnTo>
                <a:lnTo>
                  <a:pt x="1761888" y="583251"/>
                </a:lnTo>
                <a:cubicBezTo>
                  <a:pt x="1758837" y="571890"/>
                  <a:pt x="1751150" y="563996"/>
                  <a:pt x="1738829" y="559568"/>
                </a:cubicBezTo>
                <a:cubicBezTo>
                  <a:pt x="1726507" y="555141"/>
                  <a:pt x="1716508" y="552927"/>
                  <a:pt x="1708831" y="552927"/>
                </a:cubicBezTo>
                <a:cubicBezTo>
                  <a:pt x="1681099" y="552927"/>
                  <a:pt x="1660604" y="560988"/>
                  <a:pt x="1647346" y="577112"/>
                </a:cubicBezTo>
                <a:cubicBezTo>
                  <a:pt x="1634088" y="593235"/>
                  <a:pt x="1627422" y="609339"/>
                  <a:pt x="1627347" y="625425"/>
                </a:cubicBezTo>
                <a:cubicBezTo>
                  <a:pt x="1624879" y="608136"/>
                  <a:pt x="1615624" y="593935"/>
                  <a:pt x="1599582" y="582823"/>
                </a:cubicBezTo>
                <a:cubicBezTo>
                  <a:pt x="1583539" y="571710"/>
                  <a:pt x="1568576" y="563416"/>
                  <a:pt x="1554692" y="557941"/>
                </a:cubicBezTo>
                <a:cubicBezTo>
                  <a:pt x="1540807" y="552465"/>
                  <a:pt x="1528838" y="549070"/>
                  <a:pt x="1518786" y="547755"/>
                </a:cubicBezTo>
                <a:cubicBezTo>
                  <a:pt x="1508734" y="546440"/>
                  <a:pt x="1502084" y="545783"/>
                  <a:pt x="1498834" y="545783"/>
                </a:cubicBezTo>
                <a:cubicBezTo>
                  <a:pt x="1454148" y="545783"/>
                  <a:pt x="1419153" y="558430"/>
                  <a:pt x="1393845" y="583725"/>
                </a:cubicBezTo>
                <a:cubicBezTo>
                  <a:pt x="1368539" y="609020"/>
                  <a:pt x="1355885" y="641269"/>
                  <a:pt x="1355885" y="680473"/>
                </a:cubicBezTo>
                <a:cubicBezTo>
                  <a:pt x="1355885" y="729214"/>
                  <a:pt x="1369884" y="766576"/>
                  <a:pt x="1397882" y="792559"/>
                </a:cubicBezTo>
                <a:cubicBezTo>
                  <a:pt x="1425880" y="818542"/>
                  <a:pt x="1459326" y="831533"/>
                  <a:pt x="1498221" y="831533"/>
                </a:cubicBezTo>
                <a:cubicBezTo>
                  <a:pt x="1525542" y="831533"/>
                  <a:pt x="1548338" y="824427"/>
                  <a:pt x="1566607" y="810214"/>
                </a:cubicBezTo>
                <a:cubicBezTo>
                  <a:pt x="1584875" y="796000"/>
                  <a:pt x="1594010" y="776926"/>
                  <a:pt x="1594010" y="752989"/>
                </a:cubicBezTo>
                <a:cubicBezTo>
                  <a:pt x="1594010" y="734931"/>
                  <a:pt x="1587437" y="717909"/>
                  <a:pt x="1574290" y="701922"/>
                </a:cubicBezTo>
                <a:cubicBezTo>
                  <a:pt x="1561143" y="685936"/>
                  <a:pt x="1541945" y="677943"/>
                  <a:pt x="1516694" y="677943"/>
                </a:cubicBezTo>
                <a:cubicBezTo>
                  <a:pt x="1510926" y="677943"/>
                  <a:pt x="1504142" y="679090"/>
                  <a:pt x="1496342" y="681384"/>
                </a:cubicBezTo>
                <a:cubicBezTo>
                  <a:pt x="1488540" y="683679"/>
                  <a:pt x="1481074" y="687198"/>
                  <a:pt x="1473943" y="691942"/>
                </a:cubicBezTo>
                <a:cubicBezTo>
                  <a:pt x="1466811" y="696686"/>
                  <a:pt x="1460632" y="703572"/>
                  <a:pt x="1455404" y="712601"/>
                </a:cubicBezTo>
                <a:cubicBezTo>
                  <a:pt x="1450177" y="721630"/>
                  <a:pt x="1447563" y="732333"/>
                  <a:pt x="1447563" y="744711"/>
                </a:cubicBezTo>
                <a:lnTo>
                  <a:pt x="1447563" y="737474"/>
                </a:lnTo>
                <a:cubicBezTo>
                  <a:pt x="1446806" y="737052"/>
                  <a:pt x="1443839" y="733821"/>
                  <a:pt x="1438661" y="727781"/>
                </a:cubicBezTo>
                <a:cubicBezTo>
                  <a:pt x="1433483" y="721741"/>
                  <a:pt x="1430894" y="713376"/>
                  <a:pt x="1430894" y="702685"/>
                </a:cubicBezTo>
                <a:cubicBezTo>
                  <a:pt x="1430894" y="695331"/>
                  <a:pt x="1433111" y="688019"/>
                  <a:pt x="1437545" y="680752"/>
                </a:cubicBezTo>
                <a:cubicBezTo>
                  <a:pt x="1441979" y="673484"/>
                  <a:pt x="1448195" y="666898"/>
                  <a:pt x="1456195" y="660995"/>
                </a:cubicBezTo>
                <a:cubicBezTo>
                  <a:pt x="1464195" y="655091"/>
                  <a:pt x="1473087" y="650288"/>
                  <a:pt x="1482873" y="646586"/>
                </a:cubicBezTo>
                <a:cubicBezTo>
                  <a:pt x="1492658" y="642884"/>
                  <a:pt x="1502561" y="641033"/>
                  <a:pt x="1512582" y="641033"/>
                </a:cubicBezTo>
                <a:cubicBezTo>
                  <a:pt x="1534584" y="641033"/>
                  <a:pt x="1555352" y="648831"/>
                  <a:pt x="1574886" y="664427"/>
                </a:cubicBezTo>
                <a:cubicBezTo>
                  <a:pt x="1594419" y="680023"/>
                  <a:pt x="1610195" y="704651"/>
                  <a:pt x="1622213" y="738311"/>
                </a:cubicBezTo>
                <a:lnTo>
                  <a:pt x="1702357" y="770737"/>
                </a:lnTo>
                <a:cubicBezTo>
                  <a:pt x="1700447" y="747210"/>
                  <a:pt x="1698977" y="732243"/>
                  <a:pt x="1697948" y="725837"/>
                </a:cubicBezTo>
                <a:cubicBezTo>
                  <a:pt x="1696918" y="719431"/>
                  <a:pt x="1696404" y="714871"/>
                  <a:pt x="1696404" y="712154"/>
                </a:cubicBezTo>
                <a:cubicBezTo>
                  <a:pt x="1696404" y="689756"/>
                  <a:pt x="1700183" y="673692"/>
                  <a:pt x="1707742" y="663962"/>
                </a:cubicBezTo>
                <a:cubicBezTo>
                  <a:pt x="1715301" y="654232"/>
                  <a:pt x="1723013" y="649368"/>
                  <a:pt x="1730876" y="649368"/>
                </a:cubicBezTo>
                <a:cubicBezTo>
                  <a:pt x="1736482" y="649368"/>
                  <a:pt x="1741650" y="650558"/>
                  <a:pt x="1746382" y="652939"/>
                </a:cubicBezTo>
                <a:cubicBezTo>
                  <a:pt x="1751113" y="655321"/>
                  <a:pt x="1756282" y="659587"/>
                  <a:pt x="1761888" y="665739"/>
                </a:cubicBezTo>
                <a:lnTo>
                  <a:pt x="1761888" y="901538"/>
                </a:lnTo>
                <a:cubicBezTo>
                  <a:pt x="1761888" y="918368"/>
                  <a:pt x="1765773" y="934342"/>
                  <a:pt x="1773543" y="949461"/>
                </a:cubicBezTo>
                <a:cubicBezTo>
                  <a:pt x="1781313" y="964579"/>
                  <a:pt x="1790851" y="977791"/>
                  <a:pt x="1802155" y="989096"/>
                </a:cubicBezTo>
                <a:cubicBezTo>
                  <a:pt x="1813460" y="1000400"/>
                  <a:pt x="1826026" y="1009510"/>
                  <a:pt x="1839855" y="1016424"/>
                </a:cubicBezTo>
                <a:cubicBezTo>
                  <a:pt x="1853684" y="1023338"/>
                  <a:pt x="1867103" y="1026796"/>
                  <a:pt x="1880113" y="1026796"/>
                </a:cubicBezTo>
                <a:cubicBezTo>
                  <a:pt x="1893681" y="1026796"/>
                  <a:pt x="1915690" y="1020706"/>
                  <a:pt x="1946137" y="1008527"/>
                </a:cubicBezTo>
                <a:cubicBezTo>
                  <a:pt x="1976585" y="996348"/>
                  <a:pt x="2007709" y="978572"/>
                  <a:pt x="2039508" y="955200"/>
                </a:cubicBezTo>
                <a:cubicBezTo>
                  <a:pt x="2071308" y="931828"/>
                  <a:pt x="2099464" y="903383"/>
                  <a:pt x="2123977" y="869866"/>
                </a:cubicBezTo>
                <a:cubicBezTo>
                  <a:pt x="2148490" y="836348"/>
                  <a:pt x="2160748" y="797793"/>
                  <a:pt x="2160748" y="754198"/>
                </a:cubicBezTo>
                <a:cubicBezTo>
                  <a:pt x="2160748" y="735421"/>
                  <a:pt x="2157990" y="717760"/>
                  <a:pt x="2152478" y="701216"/>
                </a:cubicBezTo>
                <a:cubicBezTo>
                  <a:pt x="2146965" y="684671"/>
                  <a:pt x="2139269" y="670160"/>
                  <a:pt x="2129391" y="657683"/>
                </a:cubicBezTo>
                <a:cubicBezTo>
                  <a:pt x="2119513" y="645207"/>
                  <a:pt x="2107554" y="635344"/>
                  <a:pt x="2093514" y="628094"/>
                </a:cubicBezTo>
                <a:cubicBezTo>
                  <a:pt x="2079475" y="620845"/>
                  <a:pt x="2064437" y="617221"/>
                  <a:pt x="2048401" y="617221"/>
                </a:cubicBezTo>
                <a:cubicBezTo>
                  <a:pt x="2018238" y="617221"/>
                  <a:pt x="1994894" y="626637"/>
                  <a:pt x="1978368" y="645470"/>
                </a:cubicBezTo>
                <a:cubicBezTo>
                  <a:pt x="1961842" y="664303"/>
                  <a:pt x="1953578" y="685415"/>
                  <a:pt x="1953578" y="708806"/>
                </a:cubicBezTo>
                <a:cubicBezTo>
                  <a:pt x="1953578" y="727905"/>
                  <a:pt x="1959991" y="746190"/>
                  <a:pt x="1972815" y="763658"/>
                </a:cubicBezTo>
                <a:cubicBezTo>
                  <a:pt x="1985638" y="781127"/>
                  <a:pt x="2005377" y="789861"/>
                  <a:pt x="2032029" y="789861"/>
                </a:cubicBezTo>
                <a:lnTo>
                  <a:pt x="2047600" y="789278"/>
                </a:lnTo>
                <a:lnTo>
                  <a:pt x="2040132" y="813369"/>
                </a:lnTo>
                <a:cubicBezTo>
                  <a:pt x="2035865" y="822381"/>
                  <a:pt x="2030002" y="831794"/>
                  <a:pt x="2022542" y="841607"/>
                </a:cubicBezTo>
                <a:cubicBezTo>
                  <a:pt x="2007621" y="861234"/>
                  <a:pt x="1990903" y="878070"/>
                  <a:pt x="1972387" y="892116"/>
                </a:cubicBezTo>
                <a:cubicBezTo>
                  <a:pt x="1953870" y="906161"/>
                  <a:pt x="1936556" y="916840"/>
                  <a:pt x="1920446" y="924151"/>
                </a:cubicBezTo>
                <a:cubicBezTo>
                  <a:pt x="1904335" y="931462"/>
                  <a:pt x="1894407" y="935118"/>
                  <a:pt x="1890661" y="935118"/>
                </a:cubicBezTo>
                <a:cubicBezTo>
                  <a:pt x="1882439" y="935118"/>
                  <a:pt x="1873407" y="931989"/>
                  <a:pt x="1863565" y="925732"/>
                </a:cubicBezTo>
                <a:cubicBezTo>
                  <a:pt x="1853724" y="919475"/>
                  <a:pt x="1848803" y="911386"/>
                  <a:pt x="1848803" y="901464"/>
                </a:cubicBezTo>
                <a:lnTo>
                  <a:pt x="1848803" y="521971"/>
                </a:lnTo>
                <a:lnTo>
                  <a:pt x="2233599" y="521971"/>
                </a:lnTo>
                <a:lnTo>
                  <a:pt x="2241040" y="521971"/>
                </a:lnTo>
                <a:lnTo>
                  <a:pt x="2321482" y="521971"/>
                </a:lnTo>
                <a:lnTo>
                  <a:pt x="2321482" y="1066719"/>
                </a:lnTo>
                <a:lnTo>
                  <a:pt x="2407207" y="1129189"/>
                </a:lnTo>
                <a:lnTo>
                  <a:pt x="2407207" y="521971"/>
                </a:lnTo>
                <a:lnTo>
                  <a:pt x="2519516" y="521971"/>
                </a:lnTo>
                <a:lnTo>
                  <a:pt x="2525599" y="521971"/>
                </a:lnTo>
                <a:lnTo>
                  <a:pt x="2543366" y="570805"/>
                </a:lnTo>
                <a:cubicBezTo>
                  <a:pt x="2555681" y="575282"/>
                  <a:pt x="2567122" y="578535"/>
                  <a:pt x="2577689" y="580562"/>
                </a:cubicBezTo>
                <a:cubicBezTo>
                  <a:pt x="2588256" y="582590"/>
                  <a:pt x="2599381" y="584776"/>
                  <a:pt x="2611064" y="587120"/>
                </a:cubicBezTo>
                <a:cubicBezTo>
                  <a:pt x="2630511" y="591002"/>
                  <a:pt x="2651183" y="595774"/>
                  <a:pt x="2673079" y="601436"/>
                </a:cubicBezTo>
                <a:cubicBezTo>
                  <a:pt x="2694975" y="607097"/>
                  <a:pt x="2715082" y="614687"/>
                  <a:pt x="2733400" y="624206"/>
                </a:cubicBezTo>
                <a:cubicBezTo>
                  <a:pt x="2751719" y="633725"/>
                  <a:pt x="2766623" y="645616"/>
                  <a:pt x="2778114" y="659879"/>
                </a:cubicBezTo>
                <a:cubicBezTo>
                  <a:pt x="2789605" y="674141"/>
                  <a:pt x="2795350" y="691864"/>
                  <a:pt x="2795350" y="713047"/>
                </a:cubicBezTo>
                <a:cubicBezTo>
                  <a:pt x="2795350" y="719435"/>
                  <a:pt x="2794774" y="724935"/>
                  <a:pt x="2793620" y="729549"/>
                </a:cubicBezTo>
                <a:cubicBezTo>
                  <a:pt x="2792467" y="734162"/>
                  <a:pt x="2793018" y="735973"/>
                  <a:pt x="2795276" y="734981"/>
                </a:cubicBezTo>
                <a:cubicBezTo>
                  <a:pt x="2789745" y="732885"/>
                  <a:pt x="2782473" y="731387"/>
                  <a:pt x="2773463" y="730488"/>
                </a:cubicBezTo>
                <a:cubicBezTo>
                  <a:pt x="2764453" y="729589"/>
                  <a:pt x="2755873" y="729139"/>
                  <a:pt x="2747725" y="729139"/>
                </a:cubicBezTo>
                <a:cubicBezTo>
                  <a:pt x="2724867" y="729139"/>
                  <a:pt x="2705260" y="733238"/>
                  <a:pt x="2688901" y="741436"/>
                </a:cubicBezTo>
                <a:cubicBezTo>
                  <a:pt x="2672543" y="749634"/>
                  <a:pt x="2659011" y="759528"/>
                  <a:pt x="2648308" y="771118"/>
                </a:cubicBezTo>
                <a:cubicBezTo>
                  <a:pt x="2637605" y="782708"/>
                  <a:pt x="2629869" y="795452"/>
                  <a:pt x="2625100" y="809348"/>
                </a:cubicBezTo>
                <a:cubicBezTo>
                  <a:pt x="2620332" y="823245"/>
                  <a:pt x="2617947" y="835961"/>
                  <a:pt x="2617947" y="847495"/>
                </a:cubicBezTo>
                <a:cubicBezTo>
                  <a:pt x="2617947" y="876777"/>
                  <a:pt x="2629240" y="901876"/>
                  <a:pt x="2651824" y="922793"/>
                </a:cubicBezTo>
                <a:cubicBezTo>
                  <a:pt x="2674409" y="943709"/>
                  <a:pt x="2701278" y="954168"/>
                  <a:pt x="2732433" y="954168"/>
                </a:cubicBezTo>
                <a:cubicBezTo>
                  <a:pt x="2745208" y="954168"/>
                  <a:pt x="2758121" y="951554"/>
                  <a:pt x="2771175" y="946326"/>
                </a:cubicBezTo>
                <a:cubicBezTo>
                  <a:pt x="2784228" y="941099"/>
                  <a:pt x="2796256" y="934039"/>
                  <a:pt x="2807256" y="925146"/>
                </a:cubicBezTo>
                <a:cubicBezTo>
                  <a:pt x="2818257" y="916254"/>
                  <a:pt x="2828235" y="905615"/>
                  <a:pt x="2837190" y="893232"/>
                </a:cubicBezTo>
                <a:cubicBezTo>
                  <a:pt x="2846144" y="880848"/>
                  <a:pt x="2851539" y="870030"/>
                  <a:pt x="2853375" y="860778"/>
                </a:cubicBezTo>
                <a:cubicBezTo>
                  <a:pt x="2862875" y="866694"/>
                  <a:pt x="2875683" y="879189"/>
                  <a:pt x="2891800" y="898264"/>
                </a:cubicBezTo>
                <a:cubicBezTo>
                  <a:pt x="2907917" y="917339"/>
                  <a:pt x="2921960" y="938485"/>
                  <a:pt x="2933928" y="961702"/>
                </a:cubicBezTo>
                <a:cubicBezTo>
                  <a:pt x="2945896" y="984919"/>
                  <a:pt x="2955287" y="1007708"/>
                  <a:pt x="2962103" y="1030070"/>
                </a:cubicBezTo>
                <a:cubicBezTo>
                  <a:pt x="2968917" y="1052431"/>
                  <a:pt x="2972325" y="1070706"/>
                  <a:pt x="2972325" y="1084894"/>
                </a:cubicBezTo>
                <a:lnTo>
                  <a:pt x="3033475" y="1131571"/>
                </a:lnTo>
                <a:lnTo>
                  <a:pt x="3033475" y="521971"/>
                </a:lnTo>
                <a:lnTo>
                  <a:pt x="3147998" y="521971"/>
                </a:lnTo>
                <a:lnTo>
                  <a:pt x="3158397" y="521971"/>
                </a:lnTo>
                <a:lnTo>
                  <a:pt x="3235881" y="521971"/>
                </a:lnTo>
                <a:lnTo>
                  <a:pt x="3235881" y="1066719"/>
                </a:lnTo>
                <a:lnTo>
                  <a:pt x="3321606" y="1129189"/>
                </a:lnTo>
                <a:lnTo>
                  <a:pt x="3321606" y="521971"/>
                </a:lnTo>
                <a:lnTo>
                  <a:pt x="3424520" y="521971"/>
                </a:lnTo>
                <a:lnTo>
                  <a:pt x="3465206" y="521971"/>
                </a:lnTo>
                <a:lnTo>
                  <a:pt x="3649028" y="521971"/>
                </a:lnTo>
                <a:lnTo>
                  <a:pt x="3649028" y="700360"/>
                </a:lnTo>
                <a:cubicBezTo>
                  <a:pt x="3649028" y="705395"/>
                  <a:pt x="3650541" y="713767"/>
                  <a:pt x="3653567" y="725475"/>
                </a:cubicBezTo>
                <a:cubicBezTo>
                  <a:pt x="3656593" y="737182"/>
                  <a:pt x="3661672" y="748720"/>
                  <a:pt x="3668803" y="760086"/>
                </a:cubicBezTo>
                <a:cubicBezTo>
                  <a:pt x="3675934" y="771453"/>
                  <a:pt x="3685366" y="781890"/>
                  <a:pt x="3697099" y="791396"/>
                </a:cubicBezTo>
                <a:cubicBezTo>
                  <a:pt x="3708832" y="800902"/>
                  <a:pt x="3723925" y="805656"/>
                  <a:pt x="3742380" y="805656"/>
                </a:cubicBezTo>
                <a:cubicBezTo>
                  <a:pt x="3753133" y="805656"/>
                  <a:pt x="3765126" y="803786"/>
                  <a:pt x="3778359" y="800047"/>
                </a:cubicBezTo>
                <a:cubicBezTo>
                  <a:pt x="3791593" y="796307"/>
                  <a:pt x="3805192" y="791142"/>
                  <a:pt x="3819157" y="784550"/>
                </a:cubicBezTo>
                <a:cubicBezTo>
                  <a:pt x="3833122" y="777958"/>
                  <a:pt x="3846842" y="769748"/>
                  <a:pt x="3860317" y="759919"/>
                </a:cubicBezTo>
                <a:cubicBezTo>
                  <a:pt x="3873792" y="750090"/>
                  <a:pt x="3882886" y="740816"/>
                  <a:pt x="3887599" y="732097"/>
                </a:cubicBezTo>
                <a:cubicBezTo>
                  <a:pt x="3889683" y="737641"/>
                  <a:pt x="3892907" y="745467"/>
                  <a:pt x="3897273" y="755575"/>
                </a:cubicBezTo>
                <a:cubicBezTo>
                  <a:pt x="3901639" y="765683"/>
                  <a:pt x="3903821" y="776461"/>
                  <a:pt x="3903821" y="787908"/>
                </a:cubicBezTo>
                <a:cubicBezTo>
                  <a:pt x="3903821" y="808372"/>
                  <a:pt x="3899071" y="826523"/>
                  <a:pt x="3889571" y="842360"/>
                </a:cubicBezTo>
                <a:cubicBezTo>
                  <a:pt x="3880071" y="858198"/>
                  <a:pt x="3868025" y="871773"/>
                  <a:pt x="3853434" y="883084"/>
                </a:cubicBezTo>
                <a:cubicBezTo>
                  <a:pt x="3838843" y="894394"/>
                  <a:pt x="3822583" y="902918"/>
                  <a:pt x="3804655" y="908654"/>
                </a:cubicBezTo>
                <a:cubicBezTo>
                  <a:pt x="3786728" y="914390"/>
                  <a:pt x="3769665" y="917258"/>
                  <a:pt x="3753468" y="917258"/>
                </a:cubicBezTo>
                <a:cubicBezTo>
                  <a:pt x="3713024" y="917258"/>
                  <a:pt x="3678955" y="906143"/>
                  <a:pt x="3651260" y="883911"/>
                </a:cubicBezTo>
                <a:cubicBezTo>
                  <a:pt x="3623566" y="861680"/>
                  <a:pt x="3600132" y="833459"/>
                  <a:pt x="3580957" y="799247"/>
                </a:cubicBezTo>
                <a:cubicBezTo>
                  <a:pt x="3561783" y="765035"/>
                  <a:pt x="3545983" y="726882"/>
                  <a:pt x="3533556" y="684789"/>
                </a:cubicBezTo>
                <a:cubicBezTo>
                  <a:pt x="3521129" y="642695"/>
                  <a:pt x="3510258" y="604589"/>
                  <a:pt x="3500944" y="570470"/>
                </a:cubicBezTo>
                <a:lnTo>
                  <a:pt x="3436873" y="540183"/>
                </a:lnTo>
                <a:cubicBezTo>
                  <a:pt x="3447006" y="622498"/>
                  <a:pt x="3459783" y="692720"/>
                  <a:pt x="3475206" y="750850"/>
                </a:cubicBezTo>
                <a:cubicBezTo>
                  <a:pt x="3490628" y="808979"/>
                  <a:pt x="3510605" y="858533"/>
                  <a:pt x="3535137" y="899510"/>
                </a:cubicBezTo>
                <a:cubicBezTo>
                  <a:pt x="3559669" y="940488"/>
                  <a:pt x="3589472" y="972328"/>
                  <a:pt x="3624545" y="995030"/>
                </a:cubicBezTo>
                <a:cubicBezTo>
                  <a:pt x="3659619" y="1017733"/>
                  <a:pt x="3701508" y="1030702"/>
                  <a:pt x="3750212" y="1033939"/>
                </a:cubicBezTo>
                <a:cubicBezTo>
                  <a:pt x="3774310" y="1033939"/>
                  <a:pt x="3799614" y="1028972"/>
                  <a:pt x="3826124" y="1019038"/>
                </a:cubicBezTo>
                <a:cubicBezTo>
                  <a:pt x="3852634" y="1009104"/>
                  <a:pt x="3877023" y="993830"/>
                  <a:pt x="3899291" y="973218"/>
                </a:cubicBezTo>
                <a:cubicBezTo>
                  <a:pt x="3921560" y="952605"/>
                  <a:pt x="3939788" y="926823"/>
                  <a:pt x="3953977" y="895873"/>
                </a:cubicBezTo>
                <a:cubicBezTo>
                  <a:pt x="3968165" y="864923"/>
                  <a:pt x="3975259" y="828842"/>
                  <a:pt x="3975259" y="787629"/>
                </a:cubicBezTo>
                <a:cubicBezTo>
                  <a:pt x="3975259" y="754006"/>
                  <a:pt x="3968307" y="719134"/>
                  <a:pt x="3954404" y="683012"/>
                </a:cubicBezTo>
                <a:cubicBezTo>
                  <a:pt x="3940501" y="646890"/>
                  <a:pt x="3911604" y="615205"/>
                  <a:pt x="3867712" y="587957"/>
                </a:cubicBezTo>
                <a:cubicBezTo>
                  <a:pt x="3853102" y="610381"/>
                  <a:pt x="3838858" y="628556"/>
                  <a:pt x="3824980" y="642484"/>
                </a:cubicBezTo>
                <a:cubicBezTo>
                  <a:pt x="3811102" y="656412"/>
                  <a:pt x="3797586" y="667959"/>
                  <a:pt x="3784433" y="677124"/>
                </a:cubicBezTo>
                <a:cubicBezTo>
                  <a:pt x="3771281" y="686289"/>
                  <a:pt x="3760019" y="692962"/>
                  <a:pt x="3750649" y="697141"/>
                </a:cubicBezTo>
                <a:cubicBezTo>
                  <a:pt x="3741279" y="701321"/>
                  <a:pt x="3736272" y="703411"/>
                  <a:pt x="3735627" y="703411"/>
                </a:cubicBezTo>
                <a:cubicBezTo>
                  <a:pt x="3737165" y="703411"/>
                  <a:pt x="3737602" y="703150"/>
                  <a:pt x="3736939" y="702629"/>
                </a:cubicBezTo>
                <a:cubicBezTo>
                  <a:pt x="3736275" y="702109"/>
                  <a:pt x="3735943" y="701284"/>
                  <a:pt x="3735943" y="700155"/>
                </a:cubicBezTo>
                <a:lnTo>
                  <a:pt x="3735943" y="521971"/>
                </a:lnTo>
                <a:lnTo>
                  <a:pt x="4032986" y="521971"/>
                </a:lnTo>
                <a:lnTo>
                  <a:pt x="4047627" y="521971"/>
                </a:lnTo>
                <a:lnTo>
                  <a:pt x="4048985" y="521971"/>
                </a:lnTo>
                <a:lnTo>
                  <a:pt x="4063905" y="557150"/>
                </a:lnTo>
                <a:cubicBezTo>
                  <a:pt x="4076406" y="564455"/>
                  <a:pt x="4091860" y="570402"/>
                  <a:pt x="4110265" y="574991"/>
                </a:cubicBezTo>
                <a:cubicBezTo>
                  <a:pt x="4131448" y="579877"/>
                  <a:pt x="4156584" y="587421"/>
                  <a:pt x="4185674" y="597622"/>
                </a:cubicBezTo>
                <a:cubicBezTo>
                  <a:pt x="4214764" y="607823"/>
                  <a:pt x="4241023" y="622033"/>
                  <a:pt x="4264451" y="640252"/>
                </a:cubicBezTo>
                <a:lnTo>
                  <a:pt x="4089336" y="779350"/>
                </a:lnTo>
                <a:lnTo>
                  <a:pt x="4160792" y="873466"/>
                </a:lnTo>
                <a:lnTo>
                  <a:pt x="4175954" y="873466"/>
                </a:lnTo>
                <a:cubicBezTo>
                  <a:pt x="4179153" y="873466"/>
                  <a:pt x="4181330" y="873270"/>
                  <a:pt x="4182483" y="872879"/>
                </a:cubicBezTo>
                <a:cubicBezTo>
                  <a:pt x="4183637" y="872489"/>
                  <a:pt x="4184189" y="872293"/>
                  <a:pt x="4184139" y="872293"/>
                </a:cubicBezTo>
                <a:cubicBezTo>
                  <a:pt x="4201118" y="872293"/>
                  <a:pt x="4219250" y="875320"/>
                  <a:pt x="4238536" y="881372"/>
                </a:cubicBezTo>
                <a:cubicBezTo>
                  <a:pt x="4257822" y="887424"/>
                  <a:pt x="4276137" y="894788"/>
                  <a:pt x="4293481" y="903464"/>
                </a:cubicBezTo>
                <a:cubicBezTo>
                  <a:pt x="4310826" y="912139"/>
                  <a:pt x="4325737" y="921066"/>
                  <a:pt x="4338214" y="930243"/>
                </a:cubicBezTo>
                <a:cubicBezTo>
                  <a:pt x="4350691" y="939421"/>
                  <a:pt x="4359974" y="947433"/>
                  <a:pt x="4366063" y="954279"/>
                </a:cubicBezTo>
                <a:cubicBezTo>
                  <a:pt x="4388809" y="973999"/>
                  <a:pt x="4406033" y="992540"/>
                  <a:pt x="4417734" y="1009904"/>
                </a:cubicBezTo>
                <a:cubicBezTo>
                  <a:pt x="4429436" y="1027267"/>
                  <a:pt x="4439404" y="1043446"/>
                  <a:pt x="4447640" y="1058440"/>
                </a:cubicBezTo>
                <a:cubicBezTo>
                  <a:pt x="4451435" y="1066762"/>
                  <a:pt x="4459289" y="1075965"/>
                  <a:pt x="4471201" y="1086048"/>
                </a:cubicBezTo>
                <a:cubicBezTo>
                  <a:pt x="4483113" y="1096131"/>
                  <a:pt x="4489070" y="1100391"/>
                  <a:pt x="4489070" y="1098829"/>
                </a:cubicBezTo>
                <a:lnTo>
                  <a:pt x="4521756" y="1129189"/>
                </a:lnTo>
                <a:lnTo>
                  <a:pt x="4521756" y="521971"/>
                </a:lnTo>
                <a:lnTo>
                  <a:pt x="4573976" y="521971"/>
                </a:lnTo>
                <a:lnTo>
                  <a:pt x="4620987" y="521971"/>
                </a:lnTo>
                <a:lnTo>
                  <a:pt x="4628652" y="521971"/>
                </a:lnTo>
                <a:cubicBezTo>
                  <a:pt x="4630959" y="522963"/>
                  <a:pt x="4634983" y="526835"/>
                  <a:pt x="4640725" y="533589"/>
                </a:cubicBezTo>
                <a:cubicBezTo>
                  <a:pt x="4646468" y="540342"/>
                  <a:pt x="4652349" y="548239"/>
                  <a:pt x="4658371" y="557280"/>
                </a:cubicBezTo>
                <a:cubicBezTo>
                  <a:pt x="4664392" y="566321"/>
                  <a:pt x="4669322" y="575031"/>
                  <a:pt x="4673161" y="583409"/>
                </a:cubicBezTo>
                <a:cubicBezTo>
                  <a:pt x="4676999" y="591787"/>
                  <a:pt x="4678918" y="597699"/>
                  <a:pt x="4678918" y="601147"/>
                </a:cubicBezTo>
                <a:lnTo>
                  <a:pt x="4678918" y="1066719"/>
                </a:lnTo>
                <a:lnTo>
                  <a:pt x="4764643" y="1129189"/>
                </a:lnTo>
                <a:lnTo>
                  <a:pt x="4764643" y="521971"/>
                </a:lnTo>
                <a:lnTo>
                  <a:pt x="4895389" y="521971"/>
                </a:lnTo>
                <a:lnTo>
                  <a:pt x="4844490" y="442199"/>
                </a:lnTo>
                <a:lnTo>
                  <a:pt x="4760234" y="442199"/>
                </a:lnTo>
                <a:lnTo>
                  <a:pt x="4757109" y="432209"/>
                </a:lnTo>
                <a:cubicBezTo>
                  <a:pt x="4753413" y="417388"/>
                  <a:pt x="4747085" y="399336"/>
                  <a:pt x="4738124" y="378054"/>
                </a:cubicBezTo>
                <a:cubicBezTo>
                  <a:pt x="4729163" y="356771"/>
                  <a:pt x="4709428" y="340053"/>
                  <a:pt x="4678918" y="327899"/>
                </a:cubicBezTo>
                <a:lnTo>
                  <a:pt x="4678918" y="468194"/>
                </a:lnTo>
                <a:lnTo>
                  <a:pt x="4667949" y="459460"/>
                </a:lnTo>
                <a:cubicBezTo>
                  <a:pt x="4661471" y="454482"/>
                  <a:pt x="4653791" y="448729"/>
                  <a:pt x="4644911" y="442199"/>
                </a:cubicBezTo>
                <a:lnTo>
                  <a:pt x="4570069" y="442199"/>
                </a:lnTo>
                <a:lnTo>
                  <a:pt x="4523672" y="442199"/>
                </a:lnTo>
                <a:lnTo>
                  <a:pt x="4005583" y="442199"/>
                </a:lnTo>
                <a:lnTo>
                  <a:pt x="3988951" y="442199"/>
                </a:lnTo>
                <a:lnTo>
                  <a:pt x="3415554" y="442199"/>
                </a:lnTo>
                <a:lnTo>
                  <a:pt x="3379370" y="442199"/>
                </a:lnTo>
                <a:lnTo>
                  <a:pt x="3304044" y="442199"/>
                </a:lnTo>
                <a:lnTo>
                  <a:pt x="3273720" y="400973"/>
                </a:lnTo>
                <a:cubicBezTo>
                  <a:pt x="3306004" y="362228"/>
                  <a:pt x="3341648" y="332823"/>
                  <a:pt x="3380653" y="312755"/>
                </a:cubicBezTo>
                <a:cubicBezTo>
                  <a:pt x="3419659" y="292688"/>
                  <a:pt x="3462540" y="282655"/>
                  <a:pt x="3509297" y="282655"/>
                </a:cubicBezTo>
                <a:cubicBezTo>
                  <a:pt x="3535081" y="282655"/>
                  <a:pt x="3560329" y="285697"/>
                  <a:pt x="3585041" y="291780"/>
                </a:cubicBezTo>
                <a:cubicBezTo>
                  <a:pt x="3609752" y="297863"/>
                  <a:pt x="3634142" y="306443"/>
                  <a:pt x="3658209" y="317518"/>
                </a:cubicBezTo>
                <a:cubicBezTo>
                  <a:pt x="3682275" y="328593"/>
                  <a:pt x="3705815" y="341110"/>
                  <a:pt x="3728827" y="355069"/>
                </a:cubicBezTo>
                <a:cubicBezTo>
                  <a:pt x="3751840" y="369028"/>
                  <a:pt x="3782644" y="384968"/>
                  <a:pt x="3821240" y="402889"/>
                </a:cubicBezTo>
                <a:lnTo>
                  <a:pt x="3821240" y="337610"/>
                </a:lnTo>
                <a:cubicBezTo>
                  <a:pt x="3787556" y="312359"/>
                  <a:pt x="3757263" y="290487"/>
                  <a:pt x="3730362" y="271995"/>
                </a:cubicBezTo>
                <a:cubicBezTo>
                  <a:pt x="3703462" y="253503"/>
                  <a:pt x="3676815" y="237631"/>
                  <a:pt x="3650423" y="224379"/>
                </a:cubicBezTo>
                <a:cubicBezTo>
                  <a:pt x="3624031" y="211128"/>
                  <a:pt x="3596897" y="201057"/>
                  <a:pt x="3569023" y="194167"/>
                </a:cubicBezTo>
                <a:cubicBezTo>
                  <a:pt x="3541149" y="187278"/>
                  <a:pt x="3511126" y="183833"/>
                  <a:pt x="3478954" y="183833"/>
                </a:cubicBezTo>
                <a:cubicBezTo>
                  <a:pt x="3447241" y="183833"/>
                  <a:pt x="3417203" y="186878"/>
                  <a:pt x="3388839" y="192967"/>
                </a:cubicBezTo>
                <a:cubicBezTo>
                  <a:pt x="3360475" y="199057"/>
                  <a:pt x="3333487" y="209224"/>
                  <a:pt x="3307876" y="223468"/>
                </a:cubicBezTo>
                <a:cubicBezTo>
                  <a:pt x="3282265" y="237712"/>
                  <a:pt x="3257985" y="255729"/>
                  <a:pt x="3235034" y="277520"/>
                </a:cubicBezTo>
                <a:cubicBezTo>
                  <a:pt x="3212084" y="299311"/>
                  <a:pt x="3188243" y="328711"/>
                  <a:pt x="3163513" y="365720"/>
                </a:cubicBezTo>
                <a:lnTo>
                  <a:pt x="3233555" y="442199"/>
                </a:lnTo>
                <a:lnTo>
                  <a:pt x="3108744" y="442199"/>
                </a:lnTo>
                <a:lnTo>
                  <a:pt x="3103982" y="442199"/>
                </a:lnTo>
                <a:lnTo>
                  <a:pt x="2501154" y="442199"/>
                </a:lnTo>
                <a:lnTo>
                  <a:pt x="2475500" y="442199"/>
                </a:lnTo>
                <a:lnTo>
                  <a:pt x="2389645" y="442199"/>
                </a:lnTo>
                <a:lnTo>
                  <a:pt x="2359321" y="400973"/>
                </a:lnTo>
                <a:cubicBezTo>
                  <a:pt x="2391604" y="362228"/>
                  <a:pt x="2427249" y="332823"/>
                  <a:pt x="2466254" y="312755"/>
                </a:cubicBezTo>
                <a:cubicBezTo>
                  <a:pt x="2505260" y="292688"/>
                  <a:pt x="2548140" y="282655"/>
                  <a:pt x="2594898" y="282655"/>
                </a:cubicBezTo>
                <a:cubicBezTo>
                  <a:pt x="2620682" y="282655"/>
                  <a:pt x="2645930" y="285697"/>
                  <a:pt x="2670642" y="291780"/>
                </a:cubicBezTo>
                <a:cubicBezTo>
                  <a:pt x="2695353" y="297863"/>
                  <a:pt x="2719743" y="306443"/>
                  <a:pt x="2743809" y="317518"/>
                </a:cubicBezTo>
                <a:cubicBezTo>
                  <a:pt x="2767876" y="328593"/>
                  <a:pt x="2791416" y="341110"/>
                  <a:pt x="2814428" y="355069"/>
                </a:cubicBezTo>
                <a:cubicBezTo>
                  <a:pt x="2837441" y="369028"/>
                  <a:pt x="2868245" y="384968"/>
                  <a:pt x="2906841" y="402889"/>
                </a:cubicBezTo>
                <a:lnTo>
                  <a:pt x="2906841" y="337610"/>
                </a:lnTo>
                <a:cubicBezTo>
                  <a:pt x="2873157" y="312359"/>
                  <a:pt x="2842863" y="290487"/>
                  <a:pt x="2815963" y="271995"/>
                </a:cubicBezTo>
                <a:cubicBezTo>
                  <a:pt x="2789062" y="253503"/>
                  <a:pt x="2762416" y="237631"/>
                  <a:pt x="2736023" y="224379"/>
                </a:cubicBezTo>
                <a:cubicBezTo>
                  <a:pt x="2709631" y="211128"/>
                  <a:pt x="2682498" y="201057"/>
                  <a:pt x="2654624" y="194167"/>
                </a:cubicBezTo>
                <a:cubicBezTo>
                  <a:pt x="2626750" y="187278"/>
                  <a:pt x="2596727" y="183833"/>
                  <a:pt x="2564555" y="183833"/>
                </a:cubicBezTo>
                <a:cubicBezTo>
                  <a:pt x="2532842" y="183833"/>
                  <a:pt x="2502804" y="186878"/>
                  <a:pt x="2474439" y="192967"/>
                </a:cubicBezTo>
                <a:cubicBezTo>
                  <a:pt x="2446076" y="199057"/>
                  <a:pt x="2419088" y="209224"/>
                  <a:pt x="2393477" y="223468"/>
                </a:cubicBezTo>
                <a:cubicBezTo>
                  <a:pt x="2367867" y="237712"/>
                  <a:pt x="2343585" y="255729"/>
                  <a:pt x="2320635" y="277520"/>
                </a:cubicBezTo>
                <a:cubicBezTo>
                  <a:pt x="2297684" y="299311"/>
                  <a:pt x="2273844" y="328711"/>
                  <a:pt x="2249114" y="365720"/>
                </a:cubicBezTo>
                <a:lnTo>
                  <a:pt x="2319156" y="442199"/>
                </a:lnTo>
                <a:lnTo>
                  <a:pt x="2193862" y="442199"/>
                </a:lnTo>
                <a:lnTo>
                  <a:pt x="2189583" y="442199"/>
                </a:lnTo>
                <a:lnTo>
                  <a:pt x="2175682" y="442199"/>
                </a:lnTo>
                <a:lnTo>
                  <a:pt x="2175965" y="439287"/>
                </a:lnTo>
                <a:cubicBezTo>
                  <a:pt x="2176362" y="432522"/>
                  <a:pt x="2177044" y="423837"/>
                  <a:pt x="2178011" y="413233"/>
                </a:cubicBezTo>
                <a:lnTo>
                  <a:pt x="2177807" y="411801"/>
                </a:lnTo>
                <a:cubicBezTo>
                  <a:pt x="2171643" y="386760"/>
                  <a:pt x="2156924" y="364532"/>
                  <a:pt x="2133651" y="345116"/>
                </a:cubicBezTo>
                <a:cubicBezTo>
                  <a:pt x="2110379" y="325700"/>
                  <a:pt x="2074489" y="315992"/>
                  <a:pt x="2025983" y="315992"/>
                </a:cubicBezTo>
                <a:cubicBezTo>
                  <a:pt x="2013681" y="315992"/>
                  <a:pt x="2000171" y="316420"/>
                  <a:pt x="1985456" y="317276"/>
                </a:cubicBezTo>
                <a:cubicBezTo>
                  <a:pt x="1970740" y="318132"/>
                  <a:pt x="1955612" y="318975"/>
                  <a:pt x="1940072" y="319806"/>
                </a:cubicBezTo>
                <a:cubicBezTo>
                  <a:pt x="1914747" y="322026"/>
                  <a:pt x="1889297" y="323136"/>
                  <a:pt x="1863724" y="323136"/>
                </a:cubicBezTo>
                <a:cubicBezTo>
                  <a:pt x="1835794" y="323136"/>
                  <a:pt x="1815014" y="319016"/>
                  <a:pt x="1801383" y="310774"/>
                </a:cubicBezTo>
                <a:cubicBezTo>
                  <a:pt x="1787753" y="302533"/>
                  <a:pt x="1780938" y="289569"/>
                  <a:pt x="1780938" y="271884"/>
                </a:cubicBezTo>
                <a:cubicBezTo>
                  <a:pt x="1780938" y="260635"/>
                  <a:pt x="1784051" y="244164"/>
                  <a:pt x="1790277" y="222473"/>
                </a:cubicBezTo>
                <a:lnTo>
                  <a:pt x="1726057" y="190977"/>
                </a:lnTo>
                <a:cubicBezTo>
                  <a:pt x="1719683" y="215099"/>
                  <a:pt x="1715528" y="233142"/>
                  <a:pt x="1713593" y="245104"/>
                </a:cubicBezTo>
                <a:cubicBezTo>
                  <a:pt x="1711658" y="257066"/>
                  <a:pt x="1710690" y="267177"/>
                  <a:pt x="1710690" y="275437"/>
                </a:cubicBezTo>
                <a:cubicBezTo>
                  <a:pt x="1710690" y="298716"/>
                  <a:pt x="1715543" y="319477"/>
                  <a:pt x="1725248" y="337721"/>
                </a:cubicBezTo>
                <a:cubicBezTo>
                  <a:pt x="1734953" y="355965"/>
                  <a:pt x="1747665" y="371059"/>
                  <a:pt x="1763385" y="383002"/>
                </a:cubicBezTo>
                <a:cubicBezTo>
                  <a:pt x="1779106" y="394946"/>
                  <a:pt x="1796267" y="404027"/>
                  <a:pt x="1814870" y="410247"/>
                </a:cubicBezTo>
                <a:cubicBezTo>
                  <a:pt x="1833474" y="416467"/>
                  <a:pt x="1852084" y="419577"/>
                  <a:pt x="1870700" y="419577"/>
                </a:cubicBezTo>
                <a:cubicBezTo>
                  <a:pt x="1880472" y="419577"/>
                  <a:pt x="1892562" y="419168"/>
                  <a:pt x="1906967" y="418349"/>
                </a:cubicBezTo>
                <a:cubicBezTo>
                  <a:pt x="1921373" y="417530"/>
                  <a:pt x="1936153" y="416352"/>
                  <a:pt x="1951309" y="414814"/>
                </a:cubicBezTo>
                <a:cubicBezTo>
                  <a:pt x="1967407" y="413214"/>
                  <a:pt x="1982612" y="412036"/>
                  <a:pt x="1996925" y="411280"/>
                </a:cubicBezTo>
                <a:cubicBezTo>
                  <a:pt x="2011237" y="410523"/>
                  <a:pt x="2022858" y="410145"/>
                  <a:pt x="2031788" y="410145"/>
                </a:cubicBezTo>
                <a:cubicBezTo>
                  <a:pt x="2040159" y="410145"/>
                  <a:pt x="2049198" y="410706"/>
                  <a:pt x="2058902" y="411828"/>
                </a:cubicBezTo>
                <a:cubicBezTo>
                  <a:pt x="2068607" y="412951"/>
                  <a:pt x="2077270" y="414833"/>
                  <a:pt x="2084891" y="417475"/>
                </a:cubicBezTo>
                <a:cubicBezTo>
                  <a:pt x="2092513" y="420116"/>
                  <a:pt x="2098174" y="423415"/>
                  <a:pt x="2101876" y="427372"/>
                </a:cubicBezTo>
                <a:cubicBezTo>
                  <a:pt x="2105579" y="431328"/>
                  <a:pt x="2107430" y="436363"/>
                  <a:pt x="2107430" y="442478"/>
                </a:cubicBezTo>
                <a:cubicBezTo>
                  <a:pt x="2107430" y="441696"/>
                  <a:pt x="2106233" y="441603"/>
                  <a:pt x="2103839" y="442199"/>
                </a:cubicBezTo>
                <a:lnTo>
                  <a:pt x="1301004" y="442199"/>
                </a:lnTo>
                <a:lnTo>
                  <a:pt x="1285768" y="442199"/>
                </a:lnTo>
                <a:lnTo>
                  <a:pt x="1189494" y="442199"/>
                </a:lnTo>
                <a:lnTo>
                  <a:pt x="1159171" y="400973"/>
                </a:lnTo>
                <a:cubicBezTo>
                  <a:pt x="1191455" y="362228"/>
                  <a:pt x="1227099" y="332823"/>
                  <a:pt x="1266104" y="312755"/>
                </a:cubicBezTo>
                <a:cubicBezTo>
                  <a:pt x="1305109" y="292688"/>
                  <a:pt x="1347991" y="282655"/>
                  <a:pt x="1394748" y="282655"/>
                </a:cubicBezTo>
                <a:cubicBezTo>
                  <a:pt x="1420532" y="282655"/>
                  <a:pt x="1445780" y="285697"/>
                  <a:pt x="1470492" y="291780"/>
                </a:cubicBezTo>
                <a:cubicBezTo>
                  <a:pt x="1495203" y="297863"/>
                  <a:pt x="1519593" y="306443"/>
                  <a:pt x="1543660" y="317518"/>
                </a:cubicBezTo>
                <a:cubicBezTo>
                  <a:pt x="1567726" y="328593"/>
                  <a:pt x="1591266" y="341110"/>
                  <a:pt x="1614278" y="355069"/>
                </a:cubicBezTo>
                <a:cubicBezTo>
                  <a:pt x="1637291" y="369028"/>
                  <a:pt x="1668095" y="384968"/>
                  <a:pt x="1706691" y="402889"/>
                </a:cubicBezTo>
                <a:lnTo>
                  <a:pt x="1706691" y="337610"/>
                </a:lnTo>
                <a:cubicBezTo>
                  <a:pt x="1673006" y="312359"/>
                  <a:pt x="1642713" y="290487"/>
                  <a:pt x="1615813" y="271995"/>
                </a:cubicBezTo>
                <a:cubicBezTo>
                  <a:pt x="1588913" y="253503"/>
                  <a:pt x="1562266" y="237631"/>
                  <a:pt x="1535874" y="224379"/>
                </a:cubicBezTo>
                <a:cubicBezTo>
                  <a:pt x="1509481" y="211128"/>
                  <a:pt x="1482348" y="201057"/>
                  <a:pt x="1454474" y="194167"/>
                </a:cubicBezTo>
                <a:cubicBezTo>
                  <a:pt x="1426600" y="187278"/>
                  <a:pt x="1396576" y="183833"/>
                  <a:pt x="1364405" y="183833"/>
                </a:cubicBezTo>
                <a:close/>
                <a:moveTo>
                  <a:pt x="0" y="0"/>
                </a:moveTo>
                <a:lnTo>
                  <a:pt x="9115425" y="0"/>
                </a:lnTo>
                <a:lnTo>
                  <a:pt x="9115425" y="3043237"/>
                </a:lnTo>
                <a:lnTo>
                  <a:pt x="0" y="304323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Overflow="overflow" horzOverflow="overflow" vert="horz" wrap="square" lIns="82899" tIns="41449" rIns="82899" bIns="414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70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taur\Desktop\OOOO\fil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578" y="1195708"/>
            <a:ext cx="5689600" cy="320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0268" y="303767"/>
            <a:ext cx="1136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বন্যা নদীভাঙ্গনের একটি প্রাকৃতিক কারণ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75"/>
            <a:ext cx="11503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বন্যার অতিরিক্ত পানির স্রোত ও ঢেউ নদীর পাড়ে আঘাত হানে, ফলে বন্যার সময় নদী ভাঙ্গন শুরু হলে তা মারা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ত্মক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রূপ ধারণ করে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588" y="4773706"/>
            <a:ext cx="10152529" cy="107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77" b="1" dirty="0">
                <a:latin typeface="NikoshBAN" pitchFamily="2" charset="0"/>
                <a:cs typeface="NikoshBAN" pitchFamily="2" charset="0"/>
              </a:rPr>
              <a:t>নদী ভাঙ্গন আমাদের সামাজিক ও অর্থনৈতিক জীবনে কী রকম প্রভাব ফেলে তার উপর ৩ টি বাক্যে লেখ ।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118" y="470648"/>
            <a:ext cx="3227294" cy="57029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335" y="1180694"/>
            <a:ext cx="759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১/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নদী ভাঙ্গনে শত শত গ্রাম বিলীন হয়ে যায় ।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575" y="1860474"/>
            <a:ext cx="7597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২/নদী ভাঙ্গনে অনেক সড়ক  বিলীন হয়ে যায় এবং চলাচলে অনুপযোগী হয়ে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508" y="2971141"/>
            <a:ext cx="7664824" cy="954107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৩/নদীর  ভাঙ্গনের ফলে আমাদের মূল্যবান কৃষি জমি ও বাড়ি-ঘর বিলীন হয়ে যায়।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taur\Desktop\OOOO\1607447_kalerkantho_pic-550x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114" y="1327033"/>
            <a:ext cx="4493974" cy="347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4605" y="695553"/>
            <a:ext cx="6399306" cy="523220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নদী ভাঙ্গনের মানব সৃষ্ট কারণ---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353" y="4932050"/>
            <a:ext cx="97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নদী তীরবর্তী গাছপালা কেটে ফেলা নদী ভাঙ্গনের মানব সৃষ্ট কারণ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aur\Desktop\OOOO\Bakk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178" y="1119924"/>
            <a:ext cx="5746044" cy="3899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61049" y="485309"/>
            <a:ext cx="6218684" cy="523220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নদী ভাঙ্গনের মানব সৃষ্ট কারণ---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5311588"/>
            <a:ext cx="1085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নদী থেকে বালি উত্তোলন নদী ভাঙ্গনের মানব সৃষ্ট কারণ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" y="5548682"/>
            <a:ext cx="11717867" cy="1077218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৫০ পৃষ্ঠা বের করে পড়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94" y="1748118"/>
            <a:ext cx="4622426" cy="3361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82" y="225580"/>
            <a:ext cx="7597588" cy="52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647" y="268942"/>
            <a:ext cx="5142753" cy="52693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24" b="1" dirty="0">
                <a:latin typeface="NikoshBAN" pitchFamily="2" charset="0"/>
                <a:cs typeface="NikoshBAN" pitchFamily="2" charset="0"/>
              </a:rPr>
              <a:t>সঠিক উত্তর খাতায় লিখঃ   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764" y="874059"/>
            <a:ext cx="80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(১) নদীর ভাঙ্গন তীব্র হতে পারে কোন কারণে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264" y="1488383"/>
            <a:ext cx="302558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পানি উত্তোলন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282" y="2072884"/>
            <a:ext cx="299196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বন্যা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9617" y="1476327"/>
            <a:ext cx="242047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(খ) মাছ উত্তোলন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34" y="2072884"/>
            <a:ext cx="2353235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বৃক্ষ নিধন</a:t>
            </a:r>
            <a:r>
              <a:rPr lang="bn-BD" sz="3177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764" y="2724238"/>
            <a:ext cx="870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(২) নদী ভাঙ্গনে কোন মৌসুমে বেশি হয়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765" y="4741297"/>
            <a:ext cx="7194176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(৩) নদী ভাঙ্গন ক্ষয়ক্ষতি কেমন  হয়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8264" y="3416330"/>
            <a:ext cx="2315883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3234" y="3416330"/>
            <a:ext cx="2286000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(খ) গ্রীষ্মকালে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4282" y="3974540"/>
            <a:ext cx="2353235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9617" y="4051928"/>
            <a:ext cx="2286000" cy="400110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(ঘ) হেমন্ত কালে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647" y="5279179"/>
            <a:ext cx="2196353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বেশি</a:t>
            </a:r>
            <a:r>
              <a:rPr lang="bn-BD" sz="3177" b="1" dirty="0">
                <a:latin typeface="NikoshBAN" pitchFamily="2" charset="0"/>
                <a:cs typeface="NikoshBAN" pitchFamily="2" charset="0"/>
              </a:rPr>
              <a:t>   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9617" y="5279178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(খ) হয় না।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4647" y="5951532"/>
            <a:ext cx="2286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কম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9616" y="5945877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মোটামুটি </a:t>
            </a:r>
            <a:r>
              <a:rPr lang="bn-BD" sz="3177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8264" y="3358657"/>
            <a:ext cx="2315883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4282" y="3916867"/>
            <a:ext cx="2353235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8264" y="3391217"/>
            <a:ext cx="2315883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4282" y="3949427"/>
            <a:ext cx="2353235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প্রশ্নের উত্তর লিখ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z="3600" b="1" dirty="0" smtClean="0">
                <a:solidFill>
                  <a:srgbClr val="0070C0"/>
                </a:solidFill>
              </a:rPr>
              <a:t>পদ্মা দল-</a:t>
            </a:r>
          </a:p>
          <a:p>
            <a:pPr marL="0" indent="0">
              <a:buNone/>
            </a:pPr>
            <a:r>
              <a:rPr lang="bn-BD" b="1" dirty="0" smtClean="0"/>
              <a:t>ক/ নদী ভাঙ্গন  বলতে কি বোঝ?</a:t>
            </a:r>
          </a:p>
          <a:p>
            <a:pPr marL="0" indent="0">
              <a:buNone/>
            </a:pPr>
            <a:r>
              <a:rPr lang="bn-BD" b="1" dirty="0" smtClean="0"/>
              <a:t>খ/ নদী ভাঙ্গনে কী কী ক্ষতি হয়?</a:t>
            </a: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</a:rPr>
              <a:t>মেঘনা 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</a:rPr>
              <a:t>দল-</a:t>
            </a:r>
          </a:p>
          <a:p>
            <a:pPr marL="0" indent="0">
              <a:buNone/>
            </a:pPr>
            <a:r>
              <a:rPr lang="bn-BD" b="1" dirty="0"/>
              <a:t>ক</a:t>
            </a:r>
            <a:r>
              <a:rPr lang="bn-BD" b="1" dirty="0" smtClean="0"/>
              <a:t>/ নদী ভাঙ্গন সম্পর্কে দুটি বাক্য লিখ।</a:t>
            </a:r>
          </a:p>
          <a:p>
            <a:pPr marL="0" indent="0">
              <a:buNone/>
            </a:pPr>
            <a:r>
              <a:rPr lang="bn-BD" b="1" dirty="0" smtClean="0"/>
              <a:t>খ/</a:t>
            </a:r>
            <a:r>
              <a:rPr lang="bn-BD" b="1" dirty="0"/>
              <a:t> নদী </a:t>
            </a:r>
            <a:r>
              <a:rPr lang="bn-BD" b="1" dirty="0" smtClean="0"/>
              <a:t>ভাঙ্গনের ক্ষতির সম্পর্কে চারটি বাক্য লিখ।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7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118" y="658710"/>
            <a:ext cx="3496235" cy="6789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6353" y="3966883"/>
            <a:ext cx="8807824" cy="204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36" b="1" dirty="0">
                <a:latin typeface="NikoshBAN" pitchFamily="2" charset="0"/>
                <a:cs typeface="NikoshBAN" pitchFamily="2" charset="0"/>
              </a:rPr>
              <a:t>তোমার এলাকার বন্যা নিয়ন্ত্রণে কী করা প্রয়োজন ? </a:t>
            </a:r>
          </a:p>
          <a:p>
            <a:pPr algn="ctr"/>
            <a:r>
              <a:rPr lang="bn-BD" sz="4236" b="1" dirty="0">
                <a:latin typeface="NikoshBAN" pitchFamily="2" charset="0"/>
                <a:cs typeface="NikoshBAN" pitchFamily="2" charset="0"/>
              </a:rPr>
              <a:t>সে সম্পর্কে মতামত লিখ। </a:t>
            </a:r>
            <a:endParaRPr lang="en-US" sz="4236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706" y="268941"/>
            <a:ext cx="3361765" cy="3361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524001" y="6538143"/>
            <a:ext cx="575582" cy="269421"/>
          </a:xfrm>
          <a:prstGeom prst="actionButtonBackPreviou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D8E3F5"/>
              </a:clrFrom>
              <a:clrTo>
                <a:srgbClr val="D8E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45" y="1309278"/>
            <a:ext cx="3544422" cy="3571313"/>
          </a:xfrm>
          <a:prstGeom prst="rect">
            <a:avLst/>
          </a:prstGeom>
        </p:spPr>
      </p:pic>
      <p:pic>
        <p:nvPicPr>
          <p:cNvPr id="13" name="deskt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824" y="1483499"/>
            <a:ext cx="6159868" cy="4521084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187824" y="1483499"/>
            <a:ext cx="6159868" cy="4521084"/>
          </a:xfrm>
          <a:custGeom>
            <a:avLst/>
            <a:gdLst/>
            <a:ahLst/>
            <a:cxnLst/>
            <a:rect l="l" t="t" r="r" b="b"/>
            <a:pathLst>
              <a:path w="2496063" h="1631092">
                <a:moveTo>
                  <a:pt x="2011918" y="1000121"/>
                </a:moveTo>
                <a:cubicBezTo>
                  <a:pt x="1992075" y="1000121"/>
                  <a:pt x="1975803" y="1006272"/>
                  <a:pt x="1963103" y="1018576"/>
                </a:cubicBezTo>
                <a:cubicBezTo>
                  <a:pt x="1950403" y="1030879"/>
                  <a:pt x="1944053" y="1046158"/>
                  <a:pt x="1944053" y="1064415"/>
                </a:cubicBezTo>
                <a:cubicBezTo>
                  <a:pt x="1944053" y="1082671"/>
                  <a:pt x="1950403" y="1097951"/>
                  <a:pt x="1963103" y="1110254"/>
                </a:cubicBezTo>
                <a:cubicBezTo>
                  <a:pt x="1975803" y="1122557"/>
                  <a:pt x="1992075" y="1128708"/>
                  <a:pt x="2011918" y="1128708"/>
                </a:cubicBezTo>
                <a:cubicBezTo>
                  <a:pt x="2030175" y="1128708"/>
                  <a:pt x="2046050" y="1122557"/>
                  <a:pt x="2059543" y="1110254"/>
                </a:cubicBezTo>
                <a:cubicBezTo>
                  <a:pt x="2073037" y="1097951"/>
                  <a:pt x="2079784" y="1082671"/>
                  <a:pt x="2079784" y="1064415"/>
                </a:cubicBezTo>
                <a:cubicBezTo>
                  <a:pt x="2079784" y="1046158"/>
                  <a:pt x="2073037" y="1030879"/>
                  <a:pt x="2059543" y="1018576"/>
                </a:cubicBezTo>
                <a:cubicBezTo>
                  <a:pt x="2046050" y="1006272"/>
                  <a:pt x="2030175" y="1000121"/>
                  <a:pt x="2011918" y="1000121"/>
                </a:cubicBezTo>
                <a:close/>
                <a:moveTo>
                  <a:pt x="797481" y="690837"/>
                </a:moveTo>
                <a:lnTo>
                  <a:pt x="797481" y="968216"/>
                </a:lnTo>
                <a:cubicBezTo>
                  <a:pt x="777042" y="920454"/>
                  <a:pt x="749068" y="882209"/>
                  <a:pt x="713560" y="853479"/>
                </a:cubicBezTo>
                <a:cubicBezTo>
                  <a:pt x="678052" y="824749"/>
                  <a:pt x="642762" y="804790"/>
                  <a:pt x="607688" y="793603"/>
                </a:cubicBezTo>
                <a:close/>
                <a:moveTo>
                  <a:pt x="1935718" y="557208"/>
                </a:moveTo>
                <a:lnTo>
                  <a:pt x="2215515" y="557208"/>
                </a:lnTo>
                <a:lnTo>
                  <a:pt x="2215515" y="1008455"/>
                </a:lnTo>
                <a:cubicBezTo>
                  <a:pt x="2196465" y="985437"/>
                  <a:pt x="2178606" y="965593"/>
                  <a:pt x="2161937" y="948924"/>
                </a:cubicBezTo>
                <a:cubicBezTo>
                  <a:pt x="2145268" y="932255"/>
                  <a:pt x="2128004" y="917571"/>
                  <a:pt x="2110145" y="904871"/>
                </a:cubicBezTo>
                <a:cubicBezTo>
                  <a:pt x="2092286" y="892171"/>
                  <a:pt x="2073434" y="880860"/>
                  <a:pt x="2053590" y="870938"/>
                </a:cubicBezTo>
                <a:cubicBezTo>
                  <a:pt x="2033746" y="861016"/>
                  <a:pt x="2011521" y="851293"/>
                  <a:pt x="1986915" y="841768"/>
                </a:cubicBezTo>
                <a:lnTo>
                  <a:pt x="2134553" y="722705"/>
                </a:lnTo>
                <a:cubicBezTo>
                  <a:pt x="2117090" y="700480"/>
                  <a:pt x="2100818" y="681629"/>
                  <a:pt x="2085737" y="666151"/>
                </a:cubicBezTo>
                <a:cubicBezTo>
                  <a:pt x="2070656" y="650672"/>
                  <a:pt x="2055376" y="636583"/>
                  <a:pt x="2039898" y="623883"/>
                </a:cubicBezTo>
                <a:cubicBezTo>
                  <a:pt x="2024420" y="611183"/>
                  <a:pt x="2008346" y="599674"/>
                  <a:pt x="1991678" y="589355"/>
                </a:cubicBezTo>
                <a:cubicBezTo>
                  <a:pt x="1975009" y="579036"/>
                  <a:pt x="1956356" y="568321"/>
                  <a:pt x="1935718" y="557208"/>
                </a:cubicBezTo>
                <a:close/>
                <a:moveTo>
                  <a:pt x="459529" y="230977"/>
                </a:moveTo>
                <a:cubicBezTo>
                  <a:pt x="427817" y="230977"/>
                  <a:pt x="397778" y="234022"/>
                  <a:pt x="369414" y="240111"/>
                </a:cubicBezTo>
                <a:cubicBezTo>
                  <a:pt x="341050" y="246201"/>
                  <a:pt x="314062" y="256368"/>
                  <a:pt x="288451" y="270612"/>
                </a:cubicBezTo>
                <a:cubicBezTo>
                  <a:pt x="262841" y="284856"/>
                  <a:pt x="238560" y="302873"/>
                  <a:pt x="215609" y="324664"/>
                </a:cubicBezTo>
                <a:cubicBezTo>
                  <a:pt x="192659" y="346455"/>
                  <a:pt x="168818" y="375855"/>
                  <a:pt x="144088" y="412864"/>
                </a:cubicBezTo>
                <a:lnTo>
                  <a:pt x="214130" y="489343"/>
                </a:lnTo>
                <a:lnTo>
                  <a:pt x="84557" y="489343"/>
                </a:lnTo>
                <a:lnTo>
                  <a:pt x="128573" y="569115"/>
                </a:lnTo>
                <a:lnTo>
                  <a:pt x="216456" y="569115"/>
                </a:lnTo>
                <a:lnTo>
                  <a:pt x="216456" y="1113863"/>
                </a:lnTo>
                <a:lnTo>
                  <a:pt x="302181" y="1176333"/>
                </a:lnTo>
                <a:lnTo>
                  <a:pt x="302181" y="569115"/>
                </a:lnTo>
                <a:lnTo>
                  <a:pt x="422434" y="569115"/>
                </a:lnTo>
                <a:lnTo>
                  <a:pt x="445781" y="569115"/>
                </a:lnTo>
                <a:lnTo>
                  <a:pt x="797481" y="569115"/>
                </a:lnTo>
                <a:lnTo>
                  <a:pt x="797481" y="581672"/>
                </a:lnTo>
                <a:lnTo>
                  <a:pt x="443772" y="777865"/>
                </a:lnTo>
                <a:lnTo>
                  <a:pt x="515879" y="874398"/>
                </a:lnTo>
                <a:cubicBezTo>
                  <a:pt x="551263" y="879347"/>
                  <a:pt x="584675" y="888261"/>
                  <a:pt x="616115" y="901141"/>
                </a:cubicBezTo>
                <a:cubicBezTo>
                  <a:pt x="647555" y="914021"/>
                  <a:pt x="676381" y="931133"/>
                  <a:pt x="702594" y="952477"/>
                </a:cubicBezTo>
                <a:cubicBezTo>
                  <a:pt x="728806" y="973822"/>
                  <a:pt x="752488" y="1000170"/>
                  <a:pt x="773640" y="1031524"/>
                </a:cubicBezTo>
                <a:cubicBezTo>
                  <a:pt x="794793" y="1062877"/>
                  <a:pt x="811799" y="1100270"/>
                  <a:pt x="824661" y="1143703"/>
                </a:cubicBezTo>
                <a:lnTo>
                  <a:pt x="884396" y="1175143"/>
                </a:lnTo>
                <a:lnTo>
                  <a:pt x="884396" y="569115"/>
                </a:lnTo>
                <a:lnTo>
                  <a:pt x="974624" y="569115"/>
                </a:lnTo>
                <a:lnTo>
                  <a:pt x="984781" y="569115"/>
                </a:lnTo>
                <a:lnTo>
                  <a:pt x="1037987" y="569115"/>
                </a:lnTo>
                <a:lnTo>
                  <a:pt x="1037987" y="885449"/>
                </a:lnTo>
                <a:lnTo>
                  <a:pt x="1133330" y="962933"/>
                </a:lnTo>
                <a:lnTo>
                  <a:pt x="1204712" y="886472"/>
                </a:lnTo>
                <a:cubicBezTo>
                  <a:pt x="1226131" y="861704"/>
                  <a:pt x="1246942" y="837917"/>
                  <a:pt x="1267145" y="815109"/>
                </a:cubicBezTo>
                <a:cubicBezTo>
                  <a:pt x="1287349" y="792301"/>
                  <a:pt x="1302945" y="772240"/>
                  <a:pt x="1313933" y="754927"/>
                </a:cubicBezTo>
                <a:cubicBezTo>
                  <a:pt x="1307782" y="764067"/>
                  <a:pt x="1303512" y="778758"/>
                  <a:pt x="1301125" y="798998"/>
                </a:cubicBezTo>
                <a:cubicBezTo>
                  <a:pt x="1298737" y="819239"/>
                  <a:pt x="1297543" y="839920"/>
                  <a:pt x="1297543" y="861041"/>
                </a:cubicBezTo>
                <a:cubicBezTo>
                  <a:pt x="1297543" y="913801"/>
                  <a:pt x="1304669" y="965819"/>
                  <a:pt x="1318919" y="1017097"/>
                </a:cubicBezTo>
                <a:cubicBezTo>
                  <a:pt x="1333169" y="1068374"/>
                  <a:pt x="1352380" y="1121441"/>
                  <a:pt x="1376553" y="1176296"/>
                </a:cubicBezTo>
                <a:lnTo>
                  <a:pt x="1444269" y="1200146"/>
                </a:lnTo>
                <a:cubicBezTo>
                  <a:pt x="1435588" y="1164675"/>
                  <a:pt x="1428075" y="1135424"/>
                  <a:pt x="1421731" y="1112393"/>
                </a:cubicBezTo>
                <a:cubicBezTo>
                  <a:pt x="1415387" y="1089362"/>
                  <a:pt x="1410129" y="1067776"/>
                  <a:pt x="1405955" y="1047634"/>
                </a:cubicBezTo>
                <a:cubicBezTo>
                  <a:pt x="1401782" y="1027493"/>
                  <a:pt x="1398743" y="1007872"/>
                  <a:pt x="1396840" y="988773"/>
                </a:cubicBezTo>
                <a:cubicBezTo>
                  <a:pt x="1394936" y="969673"/>
                  <a:pt x="1393984" y="949687"/>
                  <a:pt x="1393984" y="928814"/>
                </a:cubicBezTo>
                <a:cubicBezTo>
                  <a:pt x="1393984" y="886856"/>
                  <a:pt x="1399084" y="845454"/>
                  <a:pt x="1409285" y="804607"/>
                </a:cubicBezTo>
                <a:cubicBezTo>
                  <a:pt x="1419486" y="763760"/>
                  <a:pt x="1440846" y="721056"/>
                  <a:pt x="1473365" y="676494"/>
                </a:cubicBezTo>
                <a:lnTo>
                  <a:pt x="1348350" y="607233"/>
                </a:lnTo>
                <a:cubicBezTo>
                  <a:pt x="1299906" y="632013"/>
                  <a:pt x="1256839" y="663028"/>
                  <a:pt x="1219148" y="700279"/>
                </a:cubicBezTo>
                <a:cubicBezTo>
                  <a:pt x="1181457" y="737529"/>
                  <a:pt x="1150042" y="777021"/>
                  <a:pt x="1124903" y="818755"/>
                </a:cubicBezTo>
                <a:lnTo>
                  <a:pt x="1124903" y="569115"/>
                </a:lnTo>
                <a:lnTo>
                  <a:pt x="1506926" y="569115"/>
                </a:lnTo>
                <a:lnTo>
                  <a:pt x="1550979" y="569115"/>
                </a:lnTo>
                <a:lnTo>
                  <a:pt x="1561602" y="569115"/>
                </a:lnTo>
                <a:cubicBezTo>
                  <a:pt x="1563909" y="570107"/>
                  <a:pt x="1567933" y="573979"/>
                  <a:pt x="1573675" y="580732"/>
                </a:cubicBezTo>
                <a:cubicBezTo>
                  <a:pt x="1579418" y="587486"/>
                  <a:pt x="1585299" y="595383"/>
                  <a:pt x="1591321" y="604424"/>
                </a:cubicBezTo>
                <a:cubicBezTo>
                  <a:pt x="1597342" y="613465"/>
                  <a:pt x="1602272" y="622175"/>
                  <a:pt x="1606111" y="630553"/>
                </a:cubicBezTo>
                <a:cubicBezTo>
                  <a:pt x="1609949" y="638930"/>
                  <a:pt x="1611868" y="644843"/>
                  <a:pt x="1611868" y="648291"/>
                </a:cubicBezTo>
                <a:lnTo>
                  <a:pt x="1611868" y="1113863"/>
                </a:lnTo>
                <a:lnTo>
                  <a:pt x="1697593" y="1176333"/>
                </a:lnTo>
                <a:lnTo>
                  <a:pt x="1697593" y="569115"/>
                </a:lnTo>
                <a:lnTo>
                  <a:pt x="1821707" y="569115"/>
                </a:lnTo>
                <a:lnTo>
                  <a:pt x="1833325" y="596499"/>
                </a:lnTo>
                <a:cubicBezTo>
                  <a:pt x="1842850" y="602055"/>
                  <a:pt x="1857137" y="607215"/>
                  <a:pt x="1876187" y="611977"/>
                </a:cubicBezTo>
                <a:cubicBezTo>
                  <a:pt x="1896825" y="616740"/>
                  <a:pt x="1922423" y="624479"/>
                  <a:pt x="1952982" y="635194"/>
                </a:cubicBezTo>
                <a:cubicBezTo>
                  <a:pt x="1983542" y="645910"/>
                  <a:pt x="2012712" y="664365"/>
                  <a:pt x="2040493" y="690558"/>
                </a:cubicBezTo>
                <a:lnTo>
                  <a:pt x="1861900" y="833433"/>
                </a:lnTo>
                <a:lnTo>
                  <a:pt x="1928575" y="915586"/>
                </a:lnTo>
                <a:lnTo>
                  <a:pt x="1938100" y="915586"/>
                </a:lnTo>
                <a:cubicBezTo>
                  <a:pt x="1939687" y="915586"/>
                  <a:pt x="1941076" y="915388"/>
                  <a:pt x="1942267" y="914991"/>
                </a:cubicBezTo>
                <a:cubicBezTo>
                  <a:pt x="1943457" y="914594"/>
                  <a:pt x="1944846" y="914396"/>
                  <a:pt x="1946434" y="914396"/>
                </a:cubicBezTo>
                <a:cubicBezTo>
                  <a:pt x="1965484" y="914396"/>
                  <a:pt x="1985129" y="917571"/>
                  <a:pt x="2005370" y="923921"/>
                </a:cubicBezTo>
                <a:cubicBezTo>
                  <a:pt x="2025611" y="930271"/>
                  <a:pt x="2044859" y="938010"/>
                  <a:pt x="2063115" y="947138"/>
                </a:cubicBezTo>
                <a:cubicBezTo>
                  <a:pt x="2081371" y="956266"/>
                  <a:pt x="2097246" y="965791"/>
                  <a:pt x="2110740" y="975713"/>
                </a:cubicBezTo>
                <a:cubicBezTo>
                  <a:pt x="2124234" y="985635"/>
                  <a:pt x="2134156" y="994168"/>
                  <a:pt x="2140506" y="1001312"/>
                </a:cubicBezTo>
                <a:cubicBezTo>
                  <a:pt x="2164318" y="1021949"/>
                  <a:pt x="2182376" y="1041396"/>
                  <a:pt x="2194679" y="1059652"/>
                </a:cubicBezTo>
                <a:cubicBezTo>
                  <a:pt x="2206982" y="1077908"/>
                  <a:pt x="2217500" y="1094974"/>
                  <a:pt x="2226231" y="1110849"/>
                </a:cubicBezTo>
                <a:cubicBezTo>
                  <a:pt x="2230199" y="1119580"/>
                  <a:pt x="2234168" y="1127915"/>
                  <a:pt x="2238137" y="1135852"/>
                </a:cubicBezTo>
                <a:cubicBezTo>
                  <a:pt x="2242106" y="1143790"/>
                  <a:pt x="2244090" y="1146965"/>
                  <a:pt x="2244090" y="1145377"/>
                </a:cubicBezTo>
                <a:lnTo>
                  <a:pt x="2277428" y="1176333"/>
                </a:lnTo>
                <a:lnTo>
                  <a:pt x="2277428" y="557208"/>
                </a:lnTo>
                <a:lnTo>
                  <a:pt x="2378631" y="557208"/>
                </a:lnTo>
                <a:lnTo>
                  <a:pt x="2333387" y="500058"/>
                </a:lnTo>
                <a:lnTo>
                  <a:pt x="1784277" y="500058"/>
                </a:lnTo>
                <a:lnTo>
                  <a:pt x="1777440" y="489343"/>
                </a:lnTo>
                <a:lnTo>
                  <a:pt x="1693184" y="489343"/>
                </a:lnTo>
                <a:lnTo>
                  <a:pt x="1690059" y="479353"/>
                </a:lnTo>
                <a:cubicBezTo>
                  <a:pt x="1686363" y="464532"/>
                  <a:pt x="1680035" y="446480"/>
                  <a:pt x="1671074" y="425198"/>
                </a:cubicBezTo>
                <a:cubicBezTo>
                  <a:pt x="1662113" y="403915"/>
                  <a:pt x="1642378" y="387197"/>
                  <a:pt x="1611868" y="375043"/>
                </a:cubicBezTo>
                <a:lnTo>
                  <a:pt x="1611868" y="515338"/>
                </a:lnTo>
                <a:lnTo>
                  <a:pt x="1600899" y="506604"/>
                </a:lnTo>
                <a:cubicBezTo>
                  <a:pt x="1594421" y="501626"/>
                  <a:pt x="1586741" y="495873"/>
                  <a:pt x="1577861" y="489343"/>
                </a:cubicBezTo>
                <a:lnTo>
                  <a:pt x="1500080" y="489343"/>
                </a:lnTo>
                <a:lnTo>
                  <a:pt x="1456622" y="489343"/>
                </a:lnTo>
                <a:lnTo>
                  <a:pt x="932561" y="489343"/>
                </a:lnTo>
                <a:lnTo>
                  <a:pt x="930589" y="489343"/>
                </a:lnTo>
                <a:lnTo>
                  <a:pt x="396129" y="489343"/>
                </a:lnTo>
                <a:lnTo>
                  <a:pt x="378399" y="489343"/>
                </a:lnTo>
                <a:lnTo>
                  <a:pt x="284619" y="489343"/>
                </a:lnTo>
                <a:lnTo>
                  <a:pt x="254295" y="448117"/>
                </a:lnTo>
                <a:cubicBezTo>
                  <a:pt x="286579" y="409372"/>
                  <a:pt x="322223" y="379966"/>
                  <a:pt x="361228" y="359899"/>
                </a:cubicBezTo>
                <a:cubicBezTo>
                  <a:pt x="400234" y="339832"/>
                  <a:pt x="443115" y="329799"/>
                  <a:pt x="489872" y="329799"/>
                </a:cubicBezTo>
                <a:cubicBezTo>
                  <a:pt x="515656" y="329799"/>
                  <a:pt x="540904" y="332841"/>
                  <a:pt x="565616" y="338924"/>
                </a:cubicBezTo>
                <a:cubicBezTo>
                  <a:pt x="590328" y="345007"/>
                  <a:pt x="614717" y="353587"/>
                  <a:pt x="638784" y="364662"/>
                </a:cubicBezTo>
                <a:cubicBezTo>
                  <a:pt x="662850" y="375737"/>
                  <a:pt x="686390" y="388254"/>
                  <a:pt x="709402" y="402213"/>
                </a:cubicBezTo>
                <a:cubicBezTo>
                  <a:pt x="732415" y="416172"/>
                  <a:pt x="763219" y="432112"/>
                  <a:pt x="801815" y="450033"/>
                </a:cubicBezTo>
                <a:lnTo>
                  <a:pt x="801815" y="384754"/>
                </a:lnTo>
                <a:cubicBezTo>
                  <a:pt x="768131" y="359503"/>
                  <a:pt x="737838" y="337631"/>
                  <a:pt x="710937" y="319139"/>
                </a:cubicBezTo>
                <a:cubicBezTo>
                  <a:pt x="684037" y="300647"/>
                  <a:pt x="657390" y="284775"/>
                  <a:pt x="630998" y="271523"/>
                </a:cubicBezTo>
                <a:cubicBezTo>
                  <a:pt x="604606" y="258272"/>
                  <a:pt x="577473" y="248201"/>
                  <a:pt x="549598" y="241311"/>
                </a:cubicBezTo>
                <a:cubicBezTo>
                  <a:pt x="521724" y="234422"/>
                  <a:pt x="491701" y="230977"/>
                  <a:pt x="459529" y="230977"/>
                </a:cubicBezTo>
                <a:close/>
                <a:moveTo>
                  <a:pt x="0" y="0"/>
                </a:moveTo>
                <a:lnTo>
                  <a:pt x="2496063" y="0"/>
                </a:lnTo>
                <a:lnTo>
                  <a:pt x="2496063" y="1631092"/>
                </a:lnTo>
                <a:lnTo>
                  <a:pt x="0" y="16310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15" name="TextBox 14"/>
          <p:cNvSpPr txBox="1"/>
          <p:nvPr/>
        </p:nvSpPr>
        <p:spPr>
          <a:xfrm>
            <a:off x="851648" y="336177"/>
            <a:ext cx="100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অংশগ্রহণে সবাইকে অনেক ধন্যবাদ।</a:t>
            </a:r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350998" y="268942"/>
            <a:ext cx="2000593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7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177" y="3262809"/>
            <a:ext cx="5796512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bn-BD" sz="3177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 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আদমদীঘি, বগুড়া।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</a:t>
            </a:r>
            <a:r>
              <a:rPr lang="bn-BD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01737117833</a:t>
            </a:r>
            <a:endParaRPr lang="bn-BD" sz="317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3" y="586176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7108987" y="1981287"/>
            <a:ext cx="4469766" cy="34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382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জলবায়ু ও দুর্যোগ।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৪৫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9168" y="253720"/>
            <a:ext cx="6858000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চলো একটা ভিডিও দেখি ।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071" y="4417915"/>
            <a:ext cx="6858000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ভিডিওতে আমরা কী দেখলাম ?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867" y="5210499"/>
            <a:ext cx="4862229" cy="117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7059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 ভাঙ্গন ।</a:t>
            </a:r>
            <a:endParaRPr lang="en-US" sz="7059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flood 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2118" y="1008529"/>
            <a:ext cx="4529978" cy="2891118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23610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9190" y="419274"/>
            <a:ext cx="7059706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765" dirty="0">
                <a:latin typeface="NikoshBAN" pitchFamily="2" charset="0"/>
                <a:cs typeface="NikoshBAN" pitchFamily="2" charset="0"/>
              </a:rPr>
              <a:t>আমাদের আজকের পাঠ- </a:t>
            </a:r>
            <a:endParaRPr lang="en-US" sz="476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437" y="5270779"/>
            <a:ext cx="7463118" cy="117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059" dirty="0">
                <a:latin typeface="NikoshBAN" pitchFamily="2" charset="0"/>
                <a:cs typeface="NikoshBAN" pitchFamily="2" charset="0"/>
              </a:rPr>
              <a:t>নদী ভাঙ্গন ।</a:t>
            </a:r>
            <a:endParaRPr lang="en-US" sz="7059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Ataur\Desktop\OOOO\river-bank-erosion-in-bangladesh-6-638.jpg"/>
          <p:cNvPicPr>
            <a:picLocks noChangeAspect="1" noChangeArrowheads="1"/>
          </p:cNvPicPr>
          <p:nvPr/>
        </p:nvPicPr>
        <p:blipFill>
          <a:blip r:embed="rId2"/>
          <a:srcRect l="5016" t="8351" r="7210" b="14823"/>
          <a:stretch>
            <a:fillRect/>
          </a:stretch>
        </p:blipFill>
        <p:spPr bwMode="auto">
          <a:xfrm>
            <a:off x="3004837" y="1515533"/>
            <a:ext cx="5168319" cy="3222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98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35" y="201706"/>
            <a:ext cx="3563471" cy="970086"/>
          </a:xfrm>
          <a:prstGeom prst="donut">
            <a:avLst>
              <a:gd name="adj" fmla="val 1292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1" y="2017059"/>
            <a:ext cx="7732059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765" y="3765177"/>
            <a:ext cx="7126941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30" dirty="0">
                <a:latin typeface="NikoshBAN" pitchFamily="2" charset="0"/>
                <a:cs typeface="NikoshBAN" pitchFamily="2" charset="0"/>
              </a:rPr>
              <a:t>(১) নদী ভাঙ্গন কী তা বলতে পারবে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230" y="4639235"/>
            <a:ext cx="7126941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30" dirty="0">
                <a:latin typeface="NikoshBAN" pitchFamily="2" charset="0"/>
                <a:cs typeface="NikoshBAN" pitchFamily="2" charset="0"/>
              </a:rPr>
              <a:t>(২) নদী ভাঙ্গনের ক্ষয়ক্ষতি বর্ণনা করতে পারবে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Ataur\Desktop\OOOO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3488" y="1171077"/>
            <a:ext cx="4816289" cy="3347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53280" y="292138"/>
            <a:ext cx="591670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চিত্রে কী দেখতে পেয়েছো ?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43" y="2387756"/>
            <a:ext cx="365037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ভাঙ্গছে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2418" y="5080535"/>
            <a:ext cx="8851404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b="1" dirty="0">
                <a:latin typeface="NikoshBAN" pitchFamily="2" charset="0"/>
                <a:cs typeface="NikoshBAN" pitchFamily="2" charset="0"/>
              </a:rPr>
              <a:t>নদীর পাড় ভাঙ্গনই নদী ভাঙ্গন ।  </a:t>
            </a:r>
            <a:endParaRPr lang="en-US" sz="388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nodi-vangon-photo_8689.jpg"/>
          <p:cNvPicPr>
            <a:picLocks noChangeAspect="1" noChangeArrowheads="1"/>
          </p:cNvPicPr>
          <p:nvPr/>
        </p:nvPicPr>
        <p:blipFill>
          <a:blip r:embed="rId2"/>
          <a:srcRect l="6250"/>
          <a:stretch>
            <a:fillRect/>
          </a:stretch>
        </p:blipFill>
        <p:spPr bwMode="auto">
          <a:xfrm>
            <a:off x="2425452" y="1328104"/>
            <a:ext cx="6007348" cy="3503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40212" y="351250"/>
            <a:ext cx="591670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চিত্রে কী দেখতে পেয়েছো ?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623" y="5164501"/>
            <a:ext cx="11740444" cy="1178784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নদীর পাড় ভাঙ্গনের ফলে আমাদের মূল্যবান কৃষি জমি ও বাড়ি-ঘর বিলীন হয়ে যায়। 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252" y="207862"/>
            <a:ext cx="3361765" cy="62460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0103" y="1257554"/>
            <a:ext cx="7126941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নদী ভাঙ্গন বলতে কী বোঝ ?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taur\Desktop\OOOO\nodi-vangon-photo_8689.jpg"/>
          <p:cNvPicPr>
            <a:picLocks noChangeAspect="1" noChangeArrowheads="1"/>
          </p:cNvPicPr>
          <p:nvPr/>
        </p:nvPicPr>
        <p:blipFill>
          <a:blip r:embed="rId2"/>
          <a:srcRect l="6250"/>
          <a:stretch>
            <a:fillRect/>
          </a:stretch>
        </p:blipFill>
        <p:spPr bwMode="auto">
          <a:xfrm>
            <a:off x="2683147" y="2022321"/>
            <a:ext cx="5540852" cy="322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7981" y="5480424"/>
            <a:ext cx="8304306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b="1" dirty="0">
                <a:latin typeface="NikoshBAN" pitchFamily="2" charset="0"/>
                <a:cs typeface="NikoshBAN" pitchFamily="2" charset="0"/>
              </a:rPr>
              <a:t>নদীর পাড় ভাঙ্গনই নদী ভাঙ্গন ।  </a:t>
            </a:r>
            <a:endParaRPr lang="en-US" sz="388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taur\Desktop\OOOO\5_15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058" y="1433689"/>
            <a:ext cx="5805475" cy="3522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6879" y="609703"/>
            <a:ext cx="10419644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নদী ভাঙ্গনে সড়ক ও গ্রাম বিলীন হয়ে যায় ।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41470"/>
            <a:ext cx="11638843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আমাদের সামাজিক ও অর্থনৈতিক জীবন ব্যাপকভাবে </a:t>
            </a:r>
            <a:r>
              <a:rPr lang="bn-BD" sz="3530" b="1" dirty="0" smtClean="0">
                <a:latin typeface="NikoshBAN" pitchFamily="2" charset="0"/>
                <a:cs typeface="NikoshBAN" pitchFamily="2" charset="0"/>
              </a:rPr>
              <a:t>ক্ষতিগ্র</a:t>
            </a:r>
            <a:r>
              <a:rPr lang="en-US" sz="3530" b="1" dirty="0" err="1" smtClean="0">
                <a:latin typeface="NikoshBAN" pitchFamily="2" charset="0"/>
                <a:cs typeface="NikoshBAN" pitchFamily="2" charset="0"/>
              </a:rPr>
              <a:t>স্ত</a:t>
            </a:r>
            <a:r>
              <a:rPr lang="bn-BD" sz="353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b="1" dirty="0">
                <a:latin typeface="NikoshBAN" pitchFamily="2" charset="0"/>
                <a:cs typeface="NikoshBAN" pitchFamily="2" charset="0"/>
              </a:rPr>
              <a:t>হয় । </a:t>
            </a:r>
            <a:r>
              <a:rPr lang="en-US" sz="353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463</Words>
  <Application>Microsoft Office PowerPoint</Application>
  <PresentationFormat>Widescreen</PresentationFormat>
  <Paragraphs>78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সংক্ষেপে প্রশ্নের উত্তর লিখ।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23</cp:revision>
  <dcterms:created xsi:type="dcterms:W3CDTF">2020-08-29T06:53:56Z</dcterms:created>
  <dcterms:modified xsi:type="dcterms:W3CDTF">2021-01-05T08:33:41Z</dcterms:modified>
</cp:coreProperties>
</file>