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76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E2AE-404C-4362-AB82-B8EDA9CEE5E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5D00-E69A-48D3-B3BC-ED9EE4F10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5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পাঠে সবাইকে স্বাগতম 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2338588"/>
            <a:ext cx="2627290" cy="2627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901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6" y="1317468"/>
            <a:ext cx="6115050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1281625"/>
            <a:ext cx="5589629" cy="4464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55313" y="231820"/>
            <a:ext cx="8023538" cy="6954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 করে লক্ষ্য কর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1505" y="5947893"/>
            <a:ext cx="8023538" cy="6954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0625" y="244699"/>
            <a:ext cx="6722772" cy="2550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</a:t>
            </a:r>
          </a:p>
          <a:p>
            <a:pPr algn="ctr"/>
            <a:r>
              <a:rPr lang="bn-IN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পাঠ্যাংশঃজনসংখ্যা 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5" y="2997075"/>
            <a:ext cx="6722772" cy="371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85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9876" y="296214"/>
            <a:ext cx="3863662" cy="1030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2419082"/>
            <a:ext cx="11024315" cy="31317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আয়তন সম্পর্কে বর্ননা করতে পারবে; 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আদমশুমারি সম্পর্কে বলতে পারবে;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সম্পর্কে ব্যাখ্যা করতে পারবে;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9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552" y="270456"/>
            <a:ext cx="9865217" cy="22538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২০১১ আলের আদমশুমারি অনুযায়ি বাংলাদেশের জনসংখ্যাঃ১৪,৯৭,৭২,৩৬৪ 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2652243"/>
            <a:ext cx="9865217" cy="41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86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67504" cy="24598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অনুপাতঃমোট জনসংখ্যার নারী পুরুষের শতকরা অনুপাত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৪৯.৯৯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৫০.০১ 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04" y="2588572"/>
            <a:ext cx="5715000" cy="407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" y="2588572"/>
            <a:ext cx="6115989" cy="4076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33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6219" y="103031"/>
            <a:ext cx="10509161" cy="26659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আয়তনঃ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মোট আয়তনঃ ১,৪৭,৫৭০ বর্গকিলোমিটার।এখানে প্রতি বর্গকিলোমিটারে মোট ১০১৫ জন মানুষ বাস করে।একে বলা হয় 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ঘনত্ব।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8" y="2936383"/>
            <a:ext cx="4656115" cy="3679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2936383"/>
            <a:ext cx="5853046" cy="3679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53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03032"/>
            <a:ext cx="11745532" cy="25113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আয়তনের দিক থেকে বাংলাদেশ প্ররথিবীর নব্বইতম দেশ।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দিক থেকে পৃথিবীতে বাংলাদেশের অবস্থান অষ্টম।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2726617"/>
            <a:ext cx="5692462" cy="38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4" y="2726617"/>
            <a:ext cx="5848752" cy="38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25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5" y="244699"/>
            <a:ext cx="4250028" cy="862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" y="3026533"/>
            <a:ext cx="12003109" cy="34129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কথাগুলো বলতে কী বোঝায়?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আদমশুমারি----------------------------------------------------------- 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ঘনত্ব------------------------------------------------------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 অনুপাত-------------------------------------------------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91" y="244699"/>
            <a:ext cx="2931688" cy="2443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76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2146" y="231820"/>
            <a:ext cx="3812147" cy="824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3" y="2560749"/>
            <a:ext cx="11964472" cy="2938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ভিড়ে গাড়ি অথবা রিকশায় বসে থাকতে কেমন লাগে সে সম্পর্কে ৫টি বাক্য তোমার খাতায় লিখ।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231821"/>
            <a:ext cx="4250028" cy="212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18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994" y="180304"/>
            <a:ext cx="3554569" cy="7727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" y="2524258"/>
            <a:ext cx="11977352" cy="41985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২০১১সালের আদমশুমারি অনুযায়ী বাংলাদেশের জনসংখ্যা কত?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আয়তন কত?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আয়তনের দিক থেকে বাংলাদেশ কততম দেশ?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কী?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দিক থেকে বাংলাদেশের অবস্থান কী?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25" y="180304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16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147301"/>
            <a:ext cx="11912956" cy="6592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5754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997" y="141668"/>
            <a:ext cx="3296992" cy="8371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31" y="2599387"/>
            <a:ext cx="11977352" cy="27195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মোট জনসংখ্যার যদি অর্ধেক নারি ও অর্ধেক পুরুষ হয় তবে বাংলাদেশে নারী ও পুরুষের সংখ্যা কত?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8" y="141668"/>
            <a:ext cx="3314700" cy="216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63" y="141669"/>
            <a:ext cx="2639230" cy="2163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954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152"/>
            <a:ext cx="12067504" cy="5370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359794"/>
            <a:ext cx="3883585" cy="388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9645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1095457"/>
            <a:ext cx="3373795" cy="466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5" y="1095457"/>
            <a:ext cx="7620000" cy="466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09859" y="167425"/>
            <a:ext cx="7662930" cy="6053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দেখ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747" y="5973651"/>
            <a:ext cx="7662930" cy="6053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9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010177"/>
            <a:ext cx="6722771" cy="4287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9" y="2010177"/>
            <a:ext cx="4994443" cy="4287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36372" y="425003"/>
            <a:ext cx="9298546" cy="721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লক্ষ্য কর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7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8" y="901521"/>
            <a:ext cx="4520485" cy="5199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901521"/>
            <a:ext cx="7161790" cy="5199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54558" y="154546"/>
            <a:ext cx="7482625" cy="5906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8327" y="6256985"/>
            <a:ext cx="6065949" cy="4765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04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27" y="2059814"/>
            <a:ext cx="6276975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" y="2059814"/>
            <a:ext cx="5493108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33341" y="296214"/>
            <a:ext cx="9337183" cy="6310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3635" y="296214"/>
            <a:ext cx="9337183" cy="6310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341" y="6063802"/>
            <a:ext cx="9337183" cy="6310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1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938609"/>
            <a:ext cx="6426558" cy="422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6" y="1938609"/>
            <a:ext cx="4945486" cy="422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48496" y="360608"/>
            <a:ext cx="8075053" cy="6825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3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771851"/>
            <a:ext cx="6104921" cy="406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2" y="1771851"/>
            <a:ext cx="5389005" cy="406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25014" y="283335"/>
            <a:ext cx="8409904" cy="7469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030" y="6001555"/>
            <a:ext cx="3477297" cy="7469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4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798911"/>
            <a:ext cx="6877317" cy="405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1798912"/>
            <a:ext cx="4746475" cy="405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86377" y="257577"/>
            <a:ext cx="7585657" cy="8113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7459" y="6091707"/>
            <a:ext cx="2962141" cy="5695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07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227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</cp:revision>
  <dcterms:created xsi:type="dcterms:W3CDTF">2021-01-05T06:14:33Z</dcterms:created>
  <dcterms:modified xsi:type="dcterms:W3CDTF">2021-01-05T12:44:55Z</dcterms:modified>
</cp:coreProperties>
</file>