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43" r:id="rId2"/>
    <p:sldId id="339" r:id="rId3"/>
    <p:sldId id="431" r:id="rId4"/>
    <p:sldId id="361" r:id="rId5"/>
    <p:sldId id="425" r:id="rId6"/>
    <p:sldId id="333" r:id="rId7"/>
    <p:sldId id="307" r:id="rId8"/>
    <p:sldId id="404" r:id="rId9"/>
    <p:sldId id="405" r:id="rId10"/>
    <p:sldId id="406" r:id="rId11"/>
    <p:sldId id="432" r:id="rId12"/>
    <p:sldId id="427" r:id="rId13"/>
    <p:sldId id="416" r:id="rId14"/>
    <p:sldId id="429" r:id="rId15"/>
    <p:sldId id="434" r:id="rId16"/>
    <p:sldId id="439" r:id="rId17"/>
    <p:sldId id="435" r:id="rId18"/>
    <p:sldId id="438" r:id="rId19"/>
    <p:sldId id="437" r:id="rId20"/>
    <p:sldId id="436" r:id="rId21"/>
    <p:sldId id="440" r:id="rId22"/>
    <p:sldId id="442" r:id="rId23"/>
    <p:sldId id="441" r:id="rId24"/>
    <p:sldId id="430" r:id="rId25"/>
    <p:sldId id="308" r:id="rId26"/>
    <p:sldId id="352" r:id="rId27"/>
    <p:sldId id="328" r:id="rId28"/>
    <p:sldId id="378" r:id="rId29"/>
  </p:sldIdLst>
  <p:sldSz cx="12161838" cy="6858000"/>
  <p:notesSz cx="6858000" cy="9144000"/>
  <p:defaultTextStyle>
    <a:defPPr>
      <a:defRPr lang="en-US"/>
    </a:defPPr>
    <a:lvl1pPr marL="0" algn="l" defTabSz="993324" rtl="0" eaLnBrk="1" latinLnBrk="0" hangingPunct="1">
      <a:defRPr sz="2000" kern="1200">
        <a:solidFill>
          <a:schemeClr val="tx1"/>
        </a:solidFill>
        <a:latin typeface="+mn-lt"/>
        <a:ea typeface="+mn-ea"/>
        <a:cs typeface="+mn-cs"/>
      </a:defRPr>
    </a:lvl1pPr>
    <a:lvl2pPr marL="496662" algn="l" defTabSz="993324" rtl="0" eaLnBrk="1" latinLnBrk="0" hangingPunct="1">
      <a:defRPr sz="2000" kern="1200">
        <a:solidFill>
          <a:schemeClr val="tx1"/>
        </a:solidFill>
        <a:latin typeface="+mn-lt"/>
        <a:ea typeface="+mn-ea"/>
        <a:cs typeface="+mn-cs"/>
      </a:defRPr>
    </a:lvl2pPr>
    <a:lvl3pPr marL="993324" algn="l" defTabSz="993324" rtl="0" eaLnBrk="1" latinLnBrk="0" hangingPunct="1">
      <a:defRPr sz="2000" kern="1200">
        <a:solidFill>
          <a:schemeClr val="tx1"/>
        </a:solidFill>
        <a:latin typeface="+mn-lt"/>
        <a:ea typeface="+mn-ea"/>
        <a:cs typeface="+mn-cs"/>
      </a:defRPr>
    </a:lvl3pPr>
    <a:lvl4pPr marL="1489985" algn="l" defTabSz="993324" rtl="0" eaLnBrk="1" latinLnBrk="0" hangingPunct="1">
      <a:defRPr sz="2000" kern="1200">
        <a:solidFill>
          <a:schemeClr val="tx1"/>
        </a:solidFill>
        <a:latin typeface="+mn-lt"/>
        <a:ea typeface="+mn-ea"/>
        <a:cs typeface="+mn-cs"/>
      </a:defRPr>
    </a:lvl4pPr>
    <a:lvl5pPr marL="1986647" algn="l" defTabSz="993324" rtl="0" eaLnBrk="1" latinLnBrk="0" hangingPunct="1">
      <a:defRPr sz="2000" kern="1200">
        <a:solidFill>
          <a:schemeClr val="tx1"/>
        </a:solidFill>
        <a:latin typeface="+mn-lt"/>
        <a:ea typeface="+mn-ea"/>
        <a:cs typeface="+mn-cs"/>
      </a:defRPr>
    </a:lvl5pPr>
    <a:lvl6pPr marL="2483309" algn="l" defTabSz="993324" rtl="0" eaLnBrk="1" latinLnBrk="0" hangingPunct="1">
      <a:defRPr sz="2000" kern="1200">
        <a:solidFill>
          <a:schemeClr val="tx1"/>
        </a:solidFill>
        <a:latin typeface="+mn-lt"/>
        <a:ea typeface="+mn-ea"/>
        <a:cs typeface="+mn-cs"/>
      </a:defRPr>
    </a:lvl6pPr>
    <a:lvl7pPr marL="2979971" algn="l" defTabSz="993324" rtl="0" eaLnBrk="1" latinLnBrk="0" hangingPunct="1">
      <a:defRPr sz="2000" kern="1200">
        <a:solidFill>
          <a:schemeClr val="tx1"/>
        </a:solidFill>
        <a:latin typeface="+mn-lt"/>
        <a:ea typeface="+mn-ea"/>
        <a:cs typeface="+mn-cs"/>
      </a:defRPr>
    </a:lvl7pPr>
    <a:lvl8pPr marL="3476632" algn="l" defTabSz="993324" rtl="0" eaLnBrk="1" latinLnBrk="0" hangingPunct="1">
      <a:defRPr sz="2000" kern="1200">
        <a:solidFill>
          <a:schemeClr val="tx1"/>
        </a:solidFill>
        <a:latin typeface="+mn-lt"/>
        <a:ea typeface="+mn-ea"/>
        <a:cs typeface="+mn-cs"/>
      </a:defRPr>
    </a:lvl8pPr>
    <a:lvl9pPr marL="3973294" algn="l" defTabSz="9933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547"/>
    <a:srgbClr val="26E626"/>
    <a:srgbClr val="DC30C3"/>
    <a:srgbClr val="DB31C7"/>
    <a:srgbClr val="EBE115"/>
    <a:srgbClr val="D1BA2F"/>
    <a:srgbClr val="DB3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p:cViewPr varScale="1">
        <p:scale>
          <a:sx n="68" d="100"/>
          <a:sy n="68" d="100"/>
        </p:scale>
        <p:origin x="804" y="72"/>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5A29C8-D170-4BE7-ACED-F3A45AFE2E11}" type="datetimeFigureOut">
              <a:rPr lang="en-US" smtClean="0"/>
              <a:pPr/>
              <a:t>1/5/2021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5FF5FB-C72D-4F7C-8C05-178B05BB84D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9AA3C7-7677-4599-928A-138DC6B1B66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8092" y="6356350"/>
            <a:ext cx="2837762" cy="365125"/>
          </a:xfrm>
          <a:prstGeom prst="rect">
            <a:avLst/>
          </a:prstGeom>
        </p:spPr>
        <p:txBody>
          <a:bodyPr vert="horz" lIns="99332" tIns="49667" rIns="99332" bIns="49667" rtlCol="0" anchor="ctr"/>
          <a:lstStyle>
            <a:lvl1pPr algn="l">
              <a:defRPr sz="1300">
                <a:solidFill>
                  <a:schemeClr val="tx1">
                    <a:tint val="75000"/>
                  </a:schemeClr>
                </a:solidFill>
              </a:defRPr>
            </a:lvl1pPr>
          </a:lstStyle>
          <a:p>
            <a:fld id="{721CC582-8EF9-4B51-AA33-E2068EBC9917}" type="datetime1">
              <a:rPr lang="en-US" smtClean="0"/>
              <a:pPr/>
              <a:t>1/5/2021</a:t>
            </a:fld>
            <a:endParaRPr lang="en-US" dirty="0"/>
          </a:p>
        </p:txBody>
      </p:sp>
      <p:sp>
        <p:nvSpPr>
          <p:cNvPr id="5" name="Footer Placeholder 4"/>
          <p:cNvSpPr>
            <a:spLocks noGrp="1"/>
          </p:cNvSpPr>
          <p:nvPr>
            <p:ph type="ftr" sz="quarter" idx="3"/>
          </p:nvPr>
        </p:nvSpPr>
        <p:spPr>
          <a:xfrm>
            <a:off x="4155295" y="6356350"/>
            <a:ext cx="3851249" cy="365125"/>
          </a:xfrm>
          <a:prstGeom prst="rect">
            <a:avLst/>
          </a:prstGeom>
        </p:spPr>
        <p:txBody>
          <a:bodyPr vert="horz" lIns="99332" tIns="49667" rIns="99332" bIns="49667"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15984" y="6356350"/>
            <a:ext cx="2837762" cy="365125"/>
          </a:xfrm>
          <a:prstGeom prst="rect">
            <a:avLst/>
          </a:prstGeom>
        </p:spPr>
        <p:txBody>
          <a:bodyPr vert="horz" lIns="99332" tIns="49667" rIns="99332" bIns="49667" rtlCol="0" anchor="ctr"/>
          <a:lstStyle>
            <a:lvl1pPr algn="r">
              <a:defRPr sz="1300">
                <a:solidFill>
                  <a:schemeClr val="tx1">
                    <a:tint val="75000"/>
                  </a:schemeClr>
                </a:solidFill>
              </a:defRPr>
            </a:lvl1pPr>
          </a:lstStyle>
          <a:p>
            <a:fld id="{9B9AA3C7-7677-4599-928A-138DC6B1B669}" type="slidenum">
              <a:rPr lang="en-US" smtClean="0"/>
              <a:pPr/>
              <a:t>‹#›</a:t>
            </a:fld>
            <a:endParaRPr lang="en-US" dirty="0"/>
          </a:p>
        </p:txBody>
      </p:sp>
      <p:grpSp>
        <p:nvGrpSpPr>
          <p:cNvPr id="7" name="Group 6">
            <a:extLst>
              <a:ext uri="{FF2B5EF4-FFF2-40B4-BE49-F238E27FC236}">
                <a16:creationId xmlns:a16="http://schemas.microsoft.com/office/drawing/2014/main" id="{6CE304EC-3046-4497-85F1-14B7E819BA0D}"/>
              </a:ext>
            </a:extLst>
          </p:cNvPr>
          <p:cNvGrpSpPr>
            <a:grpSpLocks/>
          </p:cNvGrpSpPr>
          <p:nvPr userDrawn="1"/>
        </p:nvGrpSpPr>
        <p:grpSpPr bwMode="auto">
          <a:xfrm>
            <a:off x="636104" y="212035"/>
            <a:ext cx="1987826" cy="1616765"/>
            <a:chOff x="5226" y="648"/>
            <a:chExt cx="2166" cy="2340"/>
          </a:xfrm>
        </p:grpSpPr>
        <p:sp>
          <p:nvSpPr>
            <p:cNvPr id="8" name="Oval 7">
              <a:extLst>
                <a:ext uri="{FF2B5EF4-FFF2-40B4-BE49-F238E27FC236}">
                  <a16:creationId xmlns:a16="http://schemas.microsoft.com/office/drawing/2014/main" id="{9EB073C6-81A3-4474-9EB9-1D0AC21E7B5F}"/>
                </a:ext>
              </a:extLst>
            </p:cNvPr>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9" name="WordArt 4">
              <a:extLst>
                <a:ext uri="{FF2B5EF4-FFF2-40B4-BE49-F238E27FC236}">
                  <a16:creationId xmlns:a16="http://schemas.microsoft.com/office/drawing/2014/main" id="{7A270A7F-73A6-4614-86F8-1584EF7E6D69}"/>
                </a:ext>
              </a:extLst>
            </p:cNvPr>
            <p:cNvSpPr>
              <a:spLocks noChangeArrowheads="1" noChangeShapeType="1" noTextEdit="1"/>
            </p:cNvSpPr>
            <p:nvPr/>
          </p:nvSpPr>
          <p:spPr bwMode="auto">
            <a:xfrm>
              <a:off x="5511" y="1008"/>
              <a:ext cx="1600" cy="1620"/>
            </a:xfrm>
            <a:prstGeom prst="rect">
              <a:avLst/>
            </a:prstGeom>
          </p:spPr>
          <p:txBody>
            <a:bodyPr wrap="none" fromWordArt="1">
              <a:prstTxWarp prst="textArchUp">
                <a:avLst>
                  <a:gd name="adj" fmla="val 5408925"/>
                </a:avLst>
              </a:prstTxWarp>
            </a:bodyPr>
            <a:lstStyle/>
            <a:p>
              <a:pPr algn="ctr" rtl="0"/>
              <a:r>
                <a:rPr lang="en-US" sz="800" kern="10" spc="0" dirty="0">
                  <a:ln w="9525">
                    <a:solidFill>
                      <a:srgbClr val="000000"/>
                    </a:solidFill>
                    <a:round/>
                    <a:headEnd/>
                    <a:tailEnd/>
                  </a:ln>
                  <a:solidFill>
                    <a:srgbClr val="DC30C3"/>
                  </a:solidFill>
                  <a:effectLst/>
                  <a:latin typeface="Arial Black" panose="020B0A04020102020204" pitchFamily="34" charset="0"/>
                  <a:cs typeface="SutonnyMJ"/>
                </a:rPr>
                <a:t>G</a:t>
              </a:r>
              <a:r>
                <a:rPr lang="en-US" sz="800" kern="10" spc="0" dirty="0">
                  <a:ln w="9525">
                    <a:solidFill>
                      <a:srgbClr val="000000"/>
                    </a:solidFill>
                    <a:round/>
                    <a:headEnd/>
                    <a:tailEnd/>
                  </a:ln>
                  <a:solidFill>
                    <a:srgbClr val="002060"/>
                  </a:solidFill>
                  <a:effectLst/>
                  <a:latin typeface="Arial Black" panose="020B0A04020102020204" pitchFamily="34" charset="0"/>
                  <a:cs typeface="SutonnyMJ"/>
                </a:rPr>
                <a:t>e</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t</a:t>
              </a:r>
              <a:r>
                <a:rPr lang="en-US" sz="800" kern="10" spc="0" dirty="0">
                  <a:ln w="9525">
                    <a:solidFill>
                      <a:srgbClr val="000000"/>
                    </a:solidFill>
                    <a:round/>
                    <a:headEnd/>
                    <a:tailEnd/>
                  </a:ln>
                  <a:solidFill>
                    <a:srgbClr val="00B050"/>
                  </a:solidFill>
                  <a:effectLst/>
                  <a:latin typeface="Arial Black" panose="020B0A04020102020204" pitchFamily="34" charset="0"/>
                  <a:cs typeface="SutonnyMJ"/>
                </a:rPr>
                <a:t>w</a:t>
              </a:r>
              <a:r>
                <a:rPr lang="en-US" sz="800" kern="10" spc="0" dirty="0">
                  <a:ln w="9525">
                    <a:solidFill>
                      <a:srgbClr val="000000"/>
                    </a:solidFill>
                    <a:round/>
                    <a:headEnd/>
                    <a:tailEnd/>
                  </a:ln>
                  <a:solidFill>
                    <a:srgbClr val="0070C0"/>
                  </a:solidFill>
                  <a:effectLst/>
                  <a:latin typeface="Arial Black" panose="020B0A04020102020204" pitchFamily="34" charset="0"/>
                  <a:cs typeface="SutonnyMJ"/>
                </a:rPr>
                <a:t>a</a:t>
              </a:r>
              <a:r>
                <a:rPr lang="en-US" sz="800" kern="10" spc="0" dirty="0">
                  <a:ln w="9525">
                    <a:solidFill>
                      <a:srgbClr val="000000"/>
                    </a:solidFill>
                    <a:round/>
                    <a:headEnd/>
                    <a:tailEnd/>
                  </a:ln>
                  <a:solidFill>
                    <a:srgbClr val="D1BA2F"/>
                  </a:solidFill>
                  <a:effectLst/>
                  <a:latin typeface="Arial Black" panose="020B0A04020102020204" pitchFamily="34" charset="0"/>
                  <a:cs typeface="SutonnyMJ"/>
                </a:rPr>
                <a:t>y</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 E</a:t>
              </a:r>
              <a:r>
                <a:rPr lang="en-US" sz="800" kern="10" spc="0" dirty="0">
                  <a:ln w="9525">
                    <a:solidFill>
                      <a:srgbClr val="000000"/>
                    </a:solidFill>
                    <a:round/>
                    <a:headEnd/>
                    <a:tailEnd/>
                  </a:ln>
                  <a:solidFill>
                    <a:srgbClr val="FFC000"/>
                  </a:solidFill>
                  <a:effectLst/>
                  <a:latin typeface="Arial Black" panose="020B0A04020102020204" pitchFamily="34" charset="0"/>
                  <a:cs typeface="SutonnyMJ"/>
                </a:rPr>
                <a:t>a</a:t>
              </a:r>
              <a:r>
                <a:rPr lang="en-US" sz="800" kern="10" spc="0" dirty="0">
                  <a:ln w="9525">
                    <a:solidFill>
                      <a:srgbClr val="000000"/>
                    </a:solidFill>
                    <a:round/>
                    <a:headEnd/>
                    <a:tailEnd/>
                  </a:ln>
                  <a:solidFill>
                    <a:srgbClr val="DC30C3"/>
                  </a:solidFill>
                  <a:effectLst/>
                  <a:latin typeface="Arial Black" panose="020B0A04020102020204" pitchFamily="34" charset="0"/>
                  <a:cs typeface="SutonnyMJ"/>
                </a:rPr>
                <a:t>s</a:t>
              </a:r>
              <a:r>
                <a:rPr lang="en-US" sz="800" kern="10" spc="0" dirty="0">
                  <a:ln w="9525">
                    <a:solidFill>
                      <a:srgbClr val="000000"/>
                    </a:solidFill>
                    <a:round/>
                    <a:headEnd/>
                    <a:tailEnd/>
                  </a:ln>
                  <a:solidFill>
                    <a:srgbClr val="0000FF"/>
                  </a:solidFill>
                  <a:effectLst/>
                  <a:latin typeface="Arial Black" panose="020B0A04020102020204" pitchFamily="34" charset="0"/>
                  <a:cs typeface="SutonnyMJ"/>
                </a:rPr>
                <a:t>y</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 </a:t>
              </a:r>
              <a:r>
                <a:rPr lang="en-US" sz="800" kern="10" spc="0" dirty="0">
                  <a:ln w="9525">
                    <a:solidFill>
                      <a:srgbClr val="000000"/>
                    </a:solidFill>
                    <a:round/>
                    <a:headEnd/>
                    <a:tailEnd/>
                  </a:ln>
                  <a:solidFill>
                    <a:srgbClr val="FF0000"/>
                  </a:solidFill>
                  <a:effectLst>
                    <a:outerShdw blurRad="38100" dist="38100" dir="2700000" algn="tl">
                      <a:srgbClr val="000000">
                        <a:alpha val="43137"/>
                      </a:srgbClr>
                    </a:outerShdw>
                  </a:effectLst>
                  <a:latin typeface="Arial Black" panose="020B0A04020102020204" pitchFamily="34" charset="0"/>
                  <a:cs typeface="SutonnyMJ"/>
                </a:rPr>
                <a:t>E</a:t>
              </a:r>
              <a:r>
                <a:rPr lang="en-US" sz="800" kern="10" spc="0" dirty="0">
                  <a:ln w="9525">
                    <a:solidFill>
                      <a:srgbClr val="000000"/>
                    </a:solidFill>
                    <a:round/>
                    <a:headEnd/>
                    <a:tailEnd/>
                  </a:ln>
                  <a:solidFill>
                    <a:srgbClr val="DC30C3"/>
                  </a:solidFill>
                  <a:effectLst>
                    <a:outerShdw blurRad="38100" dist="38100" dir="2700000" algn="tl">
                      <a:srgbClr val="000000">
                        <a:alpha val="43137"/>
                      </a:srgbClr>
                    </a:outerShdw>
                  </a:effectLst>
                  <a:latin typeface="Arial Black" panose="020B0A04020102020204" pitchFamily="34" charset="0"/>
                  <a:cs typeface="SutonnyMJ"/>
                </a:rPr>
                <a:t>d</a:t>
              </a:r>
              <a:r>
                <a:rPr lang="en-US" sz="800" kern="10" spc="0" dirty="0">
                  <a:ln w="9525">
                    <a:solidFill>
                      <a:srgbClr val="000000"/>
                    </a:solidFill>
                    <a:round/>
                    <a:headEnd/>
                    <a:tailEnd/>
                  </a:ln>
                  <a:solidFill>
                    <a:srgbClr val="FFC000"/>
                  </a:solidFill>
                  <a:effectLst>
                    <a:outerShdw blurRad="38100" dist="38100" dir="2700000" algn="tl">
                      <a:srgbClr val="000000">
                        <a:alpha val="43137"/>
                      </a:srgbClr>
                    </a:outerShdw>
                  </a:effectLst>
                  <a:latin typeface="Arial Black" panose="020B0A04020102020204" pitchFamily="34" charset="0"/>
                  <a:cs typeface="SutonnyMJ"/>
                </a:rPr>
                <a:t>u</a:t>
              </a:r>
              <a:r>
                <a:rPr lang="en-US" sz="800" kern="10" spc="0" dirty="0">
                  <a:ln w="9525">
                    <a:solidFill>
                      <a:srgbClr val="000000"/>
                    </a:solidFill>
                    <a:round/>
                    <a:headEnd/>
                    <a:tailEnd/>
                  </a:ln>
                  <a:solidFill>
                    <a:srgbClr val="7030A0"/>
                  </a:solidFill>
                  <a:effectLst>
                    <a:outerShdw blurRad="38100" dist="38100" dir="2700000" algn="tl">
                      <a:srgbClr val="000000">
                        <a:alpha val="43137"/>
                      </a:srgbClr>
                    </a:outerShdw>
                  </a:effectLst>
                  <a:latin typeface="Arial Black" panose="020B0A04020102020204" pitchFamily="34" charset="0"/>
                  <a:cs typeface="SutonnyMJ"/>
                </a:rPr>
                <a:t>c</a:t>
              </a:r>
              <a:r>
                <a:rPr lang="en-US" sz="800" kern="10" spc="0" dirty="0">
                  <a:ln w="9525">
                    <a:solidFill>
                      <a:srgbClr val="000000"/>
                    </a:solidFill>
                    <a:round/>
                    <a:headEnd/>
                    <a:tailEnd/>
                  </a:ln>
                  <a:solidFill>
                    <a:srgbClr val="00B050"/>
                  </a:solidFill>
                  <a:effectLst>
                    <a:outerShdw blurRad="38100" dist="38100" dir="2700000" algn="tl">
                      <a:srgbClr val="000000">
                        <a:alpha val="43137"/>
                      </a:srgbClr>
                    </a:outerShdw>
                  </a:effectLst>
                  <a:latin typeface="Arial Black" panose="020B0A04020102020204" pitchFamily="34" charset="0"/>
                  <a:cs typeface="SutonnyMJ"/>
                </a:rPr>
                <a:t>a</a:t>
              </a:r>
              <a:r>
                <a:rPr lang="en-US" sz="800" kern="10" spc="0" dirty="0">
                  <a:ln w="9525">
                    <a:solidFill>
                      <a:srgbClr val="000000"/>
                    </a:solidFill>
                    <a:round/>
                    <a:headEnd/>
                    <a:tailEnd/>
                  </a:ln>
                  <a:solidFill>
                    <a:srgbClr val="000099"/>
                  </a:solidFill>
                  <a:effectLst>
                    <a:outerShdw blurRad="38100" dist="38100" dir="2700000" algn="tl">
                      <a:srgbClr val="000000">
                        <a:alpha val="43137"/>
                      </a:srgbClr>
                    </a:outerShdw>
                  </a:effectLst>
                  <a:latin typeface="Arial Black" panose="020B0A04020102020204" pitchFamily="34" charset="0"/>
                  <a:cs typeface="SutonnyMJ"/>
                </a:rPr>
                <a:t>t</a:t>
              </a:r>
              <a:r>
                <a:rPr lang="en-US" sz="800" kern="10" spc="0" dirty="0">
                  <a:ln w="9525">
                    <a:solidFill>
                      <a:srgbClr val="000000"/>
                    </a:solidFill>
                    <a:round/>
                    <a:headEnd/>
                    <a:tailEnd/>
                  </a:ln>
                  <a:solidFill>
                    <a:srgbClr val="92D050"/>
                  </a:solidFill>
                  <a:effectLst>
                    <a:outerShdw blurRad="38100" dist="38100" dir="2700000" algn="tl">
                      <a:srgbClr val="000000">
                        <a:alpha val="43137"/>
                      </a:srgbClr>
                    </a:outerShdw>
                  </a:effectLst>
                  <a:latin typeface="Arial Black" panose="020B0A04020102020204" pitchFamily="34" charset="0"/>
                  <a:cs typeface="SutonnyMJ"/>
                </a:rPr>
                <a:t>i</a:t>
              </a:r>
              <a:r>
                <a:rPr lang="en-US" sz="800" kern="10" spc="0" dirty="0">
                  <a:ln w="9525">
                    <a:solidFill>
                      <a:srgbClr val="000000"/>
                    </a:solidFill>
                    <a:round/>
                    <a:headEnd/>
                    <a:tailEnd/>
                  </a:ln>
                  <a:solidFill>
                    <a:srgbClr val="00B0F0"/>
                  </a:solidFill>
                  <a:effectLst>
                    <a:outerShdw blurRad="38100" dist="38100" dir="2700000" algn="tl">
                      <a:srgbClr val="000000">
                        <a:alpha val="43137"/>
                      </a:srgbClr>
                    </a:outerShdw>
                  </a:effectLst>
                  <a:latin typeface="Arial Black" panose="020B0A04020102020204" pitchFamily="34" charset="0"/>
                  <a:cs typeface="SutonnyMJ"/>
                </a:rPr>
                <a:t>o</a:t>
              </a:r>
              <a:r>
                <a:rPr lang="en-US" sz="800" kern="10" spc="0" dirty="0">
                  <a:ln w="9525">
                    <a:solidFill>
                      <a:srgbClr val="000000"/>
                    </a:solidFill>
                    <a:round/>
                    <a:headEnd/>
                    <a:tailEnd/>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cs typeface="SutonnyMJ"/>
                </a:rPr>
                <a:t>n*</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a:t>
              </a:r>
              <a:endParaRPr lang="en-US" sz="800" kern="10" spc="0" dirty="0">
                <a:ln w="9525">
                  <a:solidFill>
                    <a:srgbClr val="000000"/>
                  </a:solidFill>
                  <a:round/>
                  <a:headEnd/>
                  <a:tailEnd/>
                </a:ln>
                <a:solidFill>
                  <a:srgbClr val="FF0000"/>
                </a:solidFill>
                <a:effectLst/>
                <a:latin typeface="SutonnyMJ"/>
                <a:cs typeface="SutonnyMJ"/>
              </a:endParaRPr>
            </a:p>
          </p:txBody>
        </p:sp>
        <p:sp>
          <p:nvSpPr>
            <p:cNvPr id="10" name="Oval 9">
              <a:extLst>
                <a:ext uri="{FF2B5EF4-FFF2-40B4-BE49-F238E27FC236}">
                  <a16:creationId xmlns:a16="http://schemas.microsoft.com/office/drawing/2014/main" id="{FFADF753-7F81-495B-9A5C-77F1B058D89F}"/>
                </a:ext>
              </a:extLst>
            </p:cNvPr>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WordArt 6">
              <a:extLst>
                <a:ext uri="{FF2B5EF4-FFF2-40B4-BE49-F238E27FC236}">
                  <a16:creationId xmlns:a16="http://schemas.microsoft.com/office/drawing/2014/main" id="{B161AA51-66AD-48A1-A60B-23E1A0E32B36}"/>
                </a:ext>
              </a:extLst>
            </p:cNvPr>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b="1" i="1" kern="10" dirty="0">
                  <a:ln w="9525">
                    <a:noFill/>
                    <a:round/>
                    <a:headEnd/>
                    <a:tailEnd/>
                  </a:ln>
                  <a:solidFill>
                    <a:srgbClr val="FF0000"/>
                  </a:solidFill>
                  <a:latin typeface="Times New Roman" panose="02020603050405020304" pitchFamily="18" charset="0"/>
                  <a:cs typeface="Times New Roman" panose="02020603050405020304" pitchFamily="18" charset="0"/>
                </a:rPr>
                <a:t>Y</a:t>
              </a:r>
              <a:r>
                <a:rPr lang="en-US" sz="800" b="1" i="1" kern="10" dirty="0">
                  <a:ln w="9525">
                    <a:noFill/>
                    <a:round/>
                    <a:headEnd/>
                    <a:tailEnd/>
                  </a:ln>
                  <a:solidFill>
                    <a:srgbClr val="7030A0"/>
                  </a:solidFill>
                  <a:latin typeface="Times New Roman" panose="02020603050405020304" pitchFamily="18" charset="0"/>
                  <a:cs typeface="Times New Roman" panose="02020603050405020304" pitchFamily="18" charset="0"/>
                </a:rPr>
                <a:t>o</a:t>
              </a:r>
              <a:r>
                <a:rPr lang="en-US" sz="800" b="1" i="1" kern="10" dirty="0">
                  <a:ln w="9525">
                    <a:noFill/>
                    <a:round/>
                    <a:headEnd/>
                    <a:tailEnd/>
                  </a:ln>
                  <a:solidFill>
                    <a:srgbClr val="002060"/>
                  </a:solidFill>
                  <a:latin typeface="Times New Roman" panose="02020603050405020304" pitchFamily="18" charset="0"/>
                  <a:cs typeface="Times New Roman" panose="02020603050405020304" pitchFamily="18" charset="0"/>
                </a:rPr>
                <a:t>u</a:t>
              </a:r>
              <a:r>
                <a:rPr lang="en-US" sz="800" b="1" i="1" kern="10" dirty="0">
                  <a:ln w="9525">
                    <a:noFill/>
                    <a:round/>
                    <a:headEnd/>
                    <a:tailEnd/>
                  </a:ln>
                  <a:solidFill>
                    <a:srgbClr val="33CC33"/>
                  </a:solidFill>
                  <a:latin typeface="Times New Roman" panose="02020603050405020304" pitchFamily="18" charset="0"/>
                  <a:cs typeface="Times New Roman" panose="02020603050405020304" pitchFamily="18" charset="0"/>
                </a:rPr>
                <a:t>T</a:t>
              </a:r>
              <a:r>
                <a:rPr lang="en-US" sz="800" b="1" i="1" kern="10" dirty="0">
                  <a:ln w="9525">
                    <a:noFill/>
                    <a:round/>
                    <a:headEnd/>
                    <a:tailEnd/>
                  </a:ln>
                  <a:solidFill>
                    <a:srgbClr val="00B0F0"/>
                  </a:solidFill>
                  <a:latin typeface="Times New Roman" panose="02020603050405020304" pitchFamily="18" charset="0"/>
                  <a:cs typeface="Times New Roman" panose="02020603050405020304" pitchFamily="18" charset="0"/>
                </a:rPr>
                <a:t>u</a:t>
              </a:r>
              <a:r>
                <a:rPr lang="en-US" sz="800" b="1" i="1" kern="10" dirty="0">
                  <a:ln w="9525">
                    <a:noFill/>
                    <a:round/>
                    <a:headEnd/>
                    <a:tailEnd/>
                  </a:ln>
                  <a:solidFill>
                    <a:schemeClr val="accent6">
                      <a:lumMod val="75000"/>
                    </a:schemeClr>
                  </a:solidFill>
                  <a:latin typeface="Times New Roman" panose="02020603050405020304" pitchFamily="18" charset="0"/>
                  <a:cs typeface="Times New Roman" panose="02020603050405020304" pitchFamily="18" charset="0"/>
                </a:rPr>
                <a:t>b</a:t>
              </a:r>
              <a:r>
                <a:rPr lang="en-US" sz="800" b="1" i="1" kern="10" dirty="0">
                  <a:ln w="9525">
                    <a:noFill/>
                    <a:round/>
                    <a:headEnd/>
                    <a:tailEnd/>
                  </a:ln>
                  <a:solidFill>
                    <a:srgbClr val="DC30C3"/>
                  </a:solidFill>
                  <a:latin typeface="Times New Roman" panose="02020603050405020304" pitchFamily="18" charset="0"/>
                  <a:cs typeface="Times New Roman" panose="02020603050405020304" pitchFamily="18" charset="0"/>
                </a:rPr>
                <a:t>e</a:t>
              </a:r>
              <a:endParaRPr lang="en-US" sz="800" b="1" i="1" kern="10" spc="0" dirty="0">
                <a:ln w="9525">
                  <a:noFill/>
                  <a:round/>
                  <a:headEnd/>
                  <a:tailEnd/>
                </a:ln>
                <a:solidFill>
                  <a:srgbClr val="DC30C3"/>
                </a:solidFill>
                <a:latin typeface="SutonnyMJ"/>
                <a:cs typeface="SutonnyMJ"/>
              </a:endParaRPr>
            </a:p>
          </p:txBody>
        </p:sp>
      </p:grpSp>
      <p:pic>
        <p:nvPicPr>
          <p:cNvPr id="12" name="Picture 11" descr="03">
            <a:extLst>
              <a:ext uri="{FF2B5EF4-FFF2-40B4-BE49-F238E27FC236}">
                <a16:creationId xmlns:a16="http://schemas.microsoft.com/office/drawing/2014/main" id="{FA3DBD77-CC4A-4549-8B67-8E359E908187}"/>
              </a:ext>
            </a:extLst>
          </p:cNvPr>
          <p:cNvPicPr>
            <a:picLocks noChangeAspect="1" noChangeArrowheads="1"/>
          </p:cNvPicPr>
          <p:nvPr userDrawn="1"/>
        </p:nvPicPr>
        <p:blipFill>
          <a:blip r:embed="rId3" cstate="print"/>
          <a:srcRect/>
          <a:stretch>
            <a:fillRect/>
          </a:stretch>
        </p:blipFill>
        <p:spPr bwMode="auto">
          <a:xfrm>
            <a:off x="5236230" y="132267"/>
            <a:ext cx="1531974" cy="1447800"/>
          </a:xfrm>
          <a:prstGeom prst="rect">
            <a:avLst/>
          </a:prstGeom>
          <a:noFill/>
        </p:spPr>
      </p:pic>
      <p:grpSp>
        <p:nvGrpSpPr>
          <p:cNvPr id="13" name="Group 2">
            <a:extLst>
              <a:ext uri="{FF2B5EF4-FFF2-40B4-BE49-F238E27FC236}">
                <a16:creationId xmlns:a16="http://schemas.microsoft.com/office/drawing/2014/main" id="{CFC088B1-30C0-4591-9D56-7F99F529DF48}"/>
              </a:ext>
            </a:extLst>
          </p:cNvPr>
          <p:cNvGrpSpPr>
            <a:grpSpLocks/>
          </p:cNvGrpSpPr>
          <p:nvPr userDrawn="1"/>
        </p:nvGrpSpPr>
        <p:grpSpPr bwMode="auto">
          <a:xfrm>
            <a:off x="9125605" y="152400"/>
            <a:ext cx="1752600" cy="1676400"/>
            <a:chOff x="5226" y="648"/>
            <a:chExt cx="2166" cy="2340"/>
          </a:xfrm>
        </p:grpSpPr>
        <p:sp>
          <p:nvSpPr>
            <p:cNvPr id="14" name="Oval 3">
              <a:extLst>
                <a:ext uri="{FF2B5EF4-FFF2-40B4-BE49-F238E27FC236}">
                  <a16:creationId xmlns:a16="http://schemas.microsoft.com/office/drawing/2014/main" id="{6094B722-F5B2-4CA7-A6EB-B857F62212A0}"/>
                </a:ext>
              </a:extLst>
            </p:cNvPr>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WordArt 4">
              <a:extLst>
                <a:ext uri="{FF2B5EF4-FFF2-40B4-BE49-F238E27FC236}">
                  <a16:creationId xmlns:a16="http://schemas.microsoft.com/office/drawing/2014/main" id="{0EE4D78E-6EDC-4C76-AD21-892EA6752DC6}"/>
                </a:ext>
              </a:extLst>
            </p:cNvPr>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a:ln w="9525">
                    <a:solidFill>
                      <a:srgbClr val="000000"/>
                    </a:solidFill>
                    <a:round/>
                    <a:headEnd/>
                    <a:tailEnd/>
                  </a:ln>
                  <a:solidFill>
                    <a:srgbClr val="000000"/>
                  </a:solidFill>
                  <a:effectLst/>
                  <a:latin typeface="SutonnyMJ"/>
                  <a:cs typeface="SutonnyMJ"/>
                </a:rPr>
                <a:t>Avãyj</a:t>
              </a:r>
              <a:r>
                <a:rPr lang="en-US" sz="800" kern="10" spc="0" dirty="0">
                  <a:ln w="9525">
                    <a:solidFill>
                      <a:srgbClr val="000000"/>
                    </a:solidFill>
                    <a:round/>
                    <a:headEnd/>
                    <a:tailEnd/>
                  </a:ln>
                  <a:solidFill>
                    <a:srgbClr val="000000"/>
                  </a:solidFill>
                  <a:effectLst/>
                  <a:latin typeface="SutonnyMJ"/>
                  <a:cs typeface="SutonnyMJ"/>
                </a:rPr>
                <a:t> gvbœvb,01722887751  </a:t>
              </a:r>
            </a:p>
          </p:txBody>
        </p:sp>
        <p:sp>
          <p:nvSpPr>
            <p:cNvPr id="16" name="Oval 5">
              <a:extLst>
                <a:ext uri="{FF2B5EF4-FFF2-40B4-BE49-F238E27FC236}">
                  <a16:creationId xmlns:a16="http://schemas.microsoft.com/office/drawing/2014/main" id="{1FB5EF02-4182-456D-94D6-F436E0692502}"/>
                </a:ext>
              </a:extLst>
            </p:cNvPr>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WordArt 6">
              <a:extLst>
                <a:ext uri="{FF2B5EF4-FFF2-40B4-BE49-F238E27FC236}">
                  <a16:creationId xmlns:a16="http://schemas.microsoft.com/office/drawing/2014/main" id="{4FC9A36B-D43A-451D-8177-0DE78E0D3332}"/>
                </a:ext>
              </a:extLst>
            </p:cNvPr>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rPr>
                <a:t>gvbœvb m¨vi</a:t>
              </a:r>
            </a:p>
          </p:txBody>
        </p:sp>
      </p:grpSp>
    </p:spTree>
  </p:cSld>
  <p:clrMap bg1="lt1" tx1="dk1" bg2="lt2" tx2="dk2" accent1="accent1" accent2="accent2" accent3="accent3" accent4="accent4" accent5="accent5" accent6="accent6" hlink="hlink" folHlink="folHlink"/>
  <p:sldLayoutIdLst>
    <p:sldLayoutId id="2147483655"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edg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p:txStyles>
    <p:titleStyle>
      <a:lvl1pPr algn="ctr" defTabSz="993324" rtl="0" eaLnBrk="1" latinLnBrk="0" hangingPunct="1">
        <a:spcBef>
          <a:spcPct val="0"/>
        </a:spcBef>
        <a:buNone/>
        <a:defRPr sz="4800" kern="1200">
          <a:solidFill>
            <a:schemeClr val="tx1"/>
          </a:solidFill>
          <a:latin typeface="+mj-lt"/>
          <a:ea typeface="+mj-ea"/>
          <a:cs typeface="+mj-cs"/>
        </a:defRPr>
      </a:lvl1pPr>
    </p:titleStyle>
    <p:bodyStyle>
      <a:lvl1pPr marL="372496" indent="-372496" algn="l" defTabSz="993324" rtl="0" eaLnBrk="1" latinLnBrk="0" hangingPunct="1">
        <a:spcBef>
          <a:spcPct val="20000"/>
        </a:spcBef>
        <a:buFont typeface="Arial" pitchFamily="34" charset="0"/>
        <a:buChar char="•"/>
        <a:defRPr sz="3500" kern="1200">
          <a:solidFill>
            <a:schemeClr val="tx1"/>
          </a:solidFill>
          <a:latin typeface="+mn-lt"/>
          <a:ea typeface="+mn-ea"/>
          <a:cs typeface="+mn-cs"/>
        </a:defRPr>
      </a:lvl1pPr>
      <a:lvl2pPr marL="807075" indent="-310413" algn="l" defTabSz="993324"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41654" indent="-248331" algn="l" defTabSz="993324"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38316"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34978"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31640"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28301"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24963"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21625" indent="-248331" algn="l" defTabSz="9933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93324" rtl="0" eaLnBrk="1" latinLnBrk="0" hangingPunct="1">
        <a:defRPr sz="2000" kern="1200">
          <a:solidFill>
            <a:schemeClr val="tx1"/>
          </a:solidFill>
          <a:latin typeface="+mn-lt"/>
          <a:ea typeface="+mn-ea"/>
          <a:cs typeface="+mn-cs"/>
        </a:defRPr>
      </a:lvl1pPr>
      <a:lvl2pPr marL="496662" algn="l" defTabSz="993324" rtl="0" eaLnBrk="1" latinLnBrk="0" hangingPunct="1">
        <a:defRPr sz="2000" kern="1200">
          <a:solidFill>
            <a:schemeClr val="tx1"/>
          </a:solidFill>
          <a:latin typeface="+mn-lt"/>
          <a:ea typeface="+mn-ea"/>
          <a:cs typeface="+mn-cs"/>
        </a:defRPr>
      </a:lvl2pPr>
      <a:lvl3pPr marL="993324" algn="l" defTabSz="993324" rtl="0" eaLnBrk="1" latinLnBrk="0" hangingPunct="1">
        <a:defRPr sz="2000" kern="1200">
          <a:solidFill>
            <a:schemeClr val="tx1"/>
          </a:solidFill>
          <a:latin typeface="+mn-lt"/>
          <a:ea typeface="+mn-ea"/>
          <a:cs typeface="+mn-cs"/>
        </a:defRPr>
      </a:lvl3pPr>
      <a:lvl4pPr marL="1489985" algn="l" defTabSz="993324" rtl="0" eaLnBrk="1" latinLnBrk="0" hangingPunct="1">
        <a:defRPr sz="2000" kern="1200">
          <a:solidFill>
            <a:schemeClr val="tx1"/>
          </a:solidFill>
          <a:latin typeface="+mn-lt"/>
          <a:ea typeface="+mn-ea"/>
          <a:cs typeface="+mn-cs"/>
        </a:defRPr>
      </a:lvl4pPr>
      <a:lvl5pPr marL="1986647" algn="l" defTabSz="993324" rtl="0" eaLnBrk="1" latinLnBrk="0" hangingPunct="1">
        <a:defRPr sz="2000" kern="1200">
          <a:solidFill>
            <a:schemeClr val="tx1"/>
          </a:solidFill>
          <a:latin typeface="+mn-lt"/>
          <a:ea typeface="+mn-ea"/>
          <a:cs typeface="+mn-cs"/>
        </a:defRPr>
      </a:lvl5pPr>
      <a:lvl6pPr marL="2483309" algn="l" defTabSz="993324" rtl="0" eaLnBrk="1" latinLnBrk="0" hangingPunct="1">
        <a:defRPr sz="2000" kern="1200">
          <a:solidFill>
            <a:schemeClr val="tx1"/>
          </a:solidFill>
          <a:latin typeface="+mn-lt"/>
          <a:ea typeface="+mn-ea"/>
          <a:cs typeface="+mn-cs"/>
        </a:defRPr>
      </a:lvl6pPr>
      <a:lvl7pPr marL="2979971" algn="l" defTabSz="993324" rtl="0" eaLnBrk="1" latinLnBrk="0" hangingPunct="1">
        <a:defRPr sz="2000" kern="1200">
          <a:solidFill>
            <a:schemeClr val="tx1"/>
          </a:solidFill>
          <a:latin typeface="+mn-lt"/>
          <a:ea typeface="+mn-ea"/>
          <a:cs typeface="+mn-cs"/>
        </a:defRPr>
      </a:lvl7pPr>
      <a:lvl8pPr marL="3476632" algn="l" defTabSz="993324" rtl="0" eaLnBrk="1" latinLnBrk="0" hangingPunct="1">
        <a:defRPr sz="2000" kern="1200">
          <a:solidFill>
            <a:schemeClr val="tx1"/>
          </a:solidFill>
          <a:latin typeface="+mn-lt"/>
          <a:ea typeface="+mn-ea"/>
          <a:cs typeface="+mn-cs"/>
        </a:defRPr>
      </a:lvl8pPr>
      <a:lvl9pPr marL="3973294" algn="l" defTabSz="9933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hyperlink" Target="2nd%20chapter%20&#2437;&#2477;&#2509;&#2480;.doc"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2nd%20chapter%20&#2437;&#2477;&#2509;&#2480;.doc"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E3E78A-F9C3-4CBA-AF12-825EC64A6FF3}"/>
              </a:ext>
            </a:extLst>
          </p:cNvPr>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a:extLst>
              <a:ext uri="{FF2B5EF4-FFF2-40B4-BE49-F238E27FC236}">
                <a16:creationId xmlns:a16="http://schemas.microsoft.com/office/drawing/2014/main" id="{9E24C60D-CFA4-4FCD-846A-5811E4D92156}"/>
              </a:ext>
            </a:extLst>
          </p:cNvPr>
          <p:cNvSpPr>
            <a:spLocks noGrp="1"/>
          </p:cNvSpPr>
          <p:nvPr>
            <p:ph type="sldNum" sz="quarter" idx="12"/>
          </p:nvPr>
        </p:nvSpPr>
        <p:spPr/>
        <p:txBody>
          <a:bodyPr/>
          <a:lstStyle/>
          <a:p>
            <a:fld id="{9B9AA3C7-7677-4599-928A-138DC6B1B669}" type="slidenum">
              <a:rPr lang="en-US" smtClean="0"/>
              <a:pPr/>
              <a:t>1</a:t>
            </a:fld>
            <a:endParaRPr lang="en-US" dirty="0"/>
          </a:p>
        </p:txBody>
      </p:sp>
      <p:grpSp>
        <p:nvGrpSpPr>
          <p:cNvPr id="9" name="Group 8">
            <a:extLst>
              <a:ext uri="{FF2B5EF4-FFF2-40B4-BE49-F238E27FC236}">
                <a16:creationId xmlns:a16="http://schemas.microsoft.com/office/drawing/2014/main" id="{0208DFEC-C828-4CE9-9AE3-BFC158953848}"/>
              </a:ext>
            </a:extLst>
          </p:cNvPr>
          <p:cNvGrpSpPr>
            <a:grpSpLocks/>
          </p:cNvGrpSpPr>
          <p:nvPr/>
        </p:nvGrpSpPr>
        <p:grpSpPr bwMode="auto">
          <a:xfrm>
            <a:off x="2885486" y="1580067"/>
            <a:ext cx="5830497" cy="4896933"/>
            <a:chOff x="5226" y="648"/>
            <a:chExt cx="2166" cy="2340"/>
          </a:xfrm>
        </p:grpSpPr>
        <p:sp>
          <p:nvSpPr>
            <p:cNvPr id="10" name="Oval 9">
              <a:extLst>
                <a:ext uri="{FF2B5EF4-FFF2-40B4-BE49-F238E27FC236}">
                  <a16:creationId xmlns:a16="http://schemas.microsoft.com/office/drawing/2014/main" id="{2CD3007D-6AE0-427D-BDA3-A631D772F148}"/>
                </a:ext>
              </a:extLst>
            </p:cNvPr>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1" name="WordArt 4">
              <a:extLst>
                <a:ext uri="{FF2B5EF4-FFF2-40B4-BE49-F238E27FC236}">
                  <a16:creationId xmlns:a16="http://schemas.microsoft.com/office/drawing/2014/main" id="{AFC281CD-F57F-400E-B28F-EB7417F33EFF}"/>
                </a:ext>
              </a:extLst>
            </p:cNvPr>
            <p:cNvSpPr>
              <a:spLocks noChangeArrowheads="1" noChangeShapeType="1" noTextEdit="1"/>
            </p:cNvSpPr>
            <p:nvPr/>
          </p:nvSpPr>
          <p:spPr bwMode="auto">
            <a:xfrm>
              <a:off x="5511" y="1008"/>
              <a:ext cx="1600" cy="1620"/>
            </a:xfrm>
            <a:prstGeom prst="rect">
              <a:avLst/>
            </a:prstGeom>
          </p:spPr>
          <p:txBody>
            <a:bodyPr wrap="none" fromWordArt="1">
              <a:prstTxWarp prst="textArchUp">
                <a:avLst>
                  <a:gd name="adj" fmla="val 5408925"/>
                </a:avLst>
              </a:prstTxWarp>
            </a:bodyPr>
            <a:lstStyle/>
            <a:p>
              <a:pPr algn="ctr" rtl="0"/>
              <a:r>
                <a:rPr lang="en-US" sz="800" kern="10" spc="0" dirty="0">
                  <a:ln w="9525">
                    <a:solidFill>
                      <a:srgbClr val="000000"/>
                    </a:solidFill>
                    <a:round/>
                    <a:headEnd/>
                    <a:tailEnd/>
                  </a:ln>
                  <a:solidFill>
                    <a:srgbClr val="DC30C3"/>
                  </a:solidFill>
                  <a:effectLst/>
                  <a:latin typeface="Arial Black" panose="020B0A04020102020204" pitchFamily="34" charset="0"/>
                  <a:cs typeface="SutonnyMJ"/>
                </a:rPr>
                <a:t>G</a:t>
              </a:r>
              <a:r>
                <a:rPr lang="en-US" sz="800" kern="10" spc="0" dirty="0">
                  <a:ln w="9525">
                    <a:solidFill>
                      <a:srgbClr val="000000"/>
                    </a:solidFill>
                    <a:round/>
                    <a:headEnd/>
                    <a:tailEnd/>
                  </a:ln>
                  <a:solidFill>
                    <a:srgbClr val="002060"/>
                  </a:solidFill>
                  <a:effectLst/>
                  <a:latin typeface="Arial Black" panose="020B0A04020102020204" pitchFamily="34" charset="0"/>
                  <a:cs typeface="SutonnyMJ"/>
                </a:rPr>
                <a:t>e</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t</a:t>
              </a:r>
              <a:r>
                <a:rPr lang="en-US" sz="800" kern="10" spc="0" dirty="0">
                  <a:ln w="9525">
                    <a:solidFill>
                      <a:srgbClr val="000000"/>
                    </a:solidFill>
                    <a:round/>
                    <a:headEnd/>
                    <a:tailEnd/>
                  </a:ln>
                  <a:solidFill>
                    <a:srgbClr val="00B050"/>
                  </a:solidFill>
                  <a:effectLst/>
                  <a:latin typeface="Arial Black" panose="020B0A04020102020204" pitchFamily="34" charset="0"/>
                  <a:cs typeface="SutonnyMJ"/>
                </a:rPr>
                <a:t>w</a:t>
              </a:r>
              <a:r>
                <a:rPr lang="en-US" sz="800" kern="10" spc="0" dirty="0">
                  <a:ln w="9525">
                    <a:solidFill>
                      <a:srgbClr val="000000"/>
                    </a:solidFill>
                    <a:round/>
                    <a:headEnd/>
                    <a:tailEnd/>
                  </a:ln>
                  <a:solidFill>
                    <a:srgbClr val="0070C0"/>
                  </a:solidFill>
                  <a:effectLst/>
                  <a:latin typeface="Arial Black" panose="020B0A04020102020204" pitchFamily="34" charset="0"/>
                  <a:cs typeface="SutonnyMJ"/>
                </a:rPr>
                <a:t>a</a:t>
              </a:r>
              <a:r>
                <a:rPr lang="en-US" sz="800" kern="10" spc="0" dirty="0">
                  <a:ln w="9525">
                    <a:solidFill>
                      <a:srgbClr val="000000"/>
                    </a:solidFill>
                    <a:round/>
                    <a:headEnd/>
                    <a:tailEnd/>
                  </a:ln>
                  <a:solidFill>
                    <a:srgbClr val="D1BA2F"/>
                  </a:solidFill>
                  <a:effectLst/>
                  <a:latin typeface="Arial Black" panose="020B0A04020102020204" pitchFamily="34" charset="0"/>
                  <a:cs typeface="SutonnyMJ"/>
                </a:rPr>
                <a:t>y</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 E</a:t>
              </a:r>
              <a:r>
                <a:rPr lang="en-US" sz="800" kern="10" spc="0" dirty="0">
                  <a:ln w="9525">
                    <a:solidFill>
                      <a:srgbClr val="000000"/>
                    </a:solidFill>
                    <a:round/>
                    <a:headEnd/>
                    <a:tailEnd/>
                  </a:ln>
                  <a:solidFill>
                    <a:srgbClr val="FFC000"/>
                  </a:solidFill>
                  <a:effectLst/>
                  <a:latin typeface="Arial Black" panose="020B0A04020102020204" pitchFamily="34" charset="0"/>
                  <a:cs typeface="SutonnyMJ"/>
                </a:rPr>
                <a:t>a</a:t>
              </a:r>
              <a:r>
                <a:rPr lang="en-US" sz="800" kern="10" spc="0" dirty="0">
                  <a:ln w="9525">
                    <a:solidFill>
                      <a:srgbClr val="000000"/>
                    </a:solidFill>
                    <a:round/>
                    <a:headEnd/>
                    <a:tailEnd/>
                  </a:ln>
                  <a:solidFill>
                    <a:srgbClr val="DC30C3"/>
                  </a:solidFill>
                  <a:effectLst/>
                  <a:latin typeface="Arial Black" panose="020B0A04020102020204" pitchFamily="34" charset="0"/>
                  <a:cs typeface="SutonnyMJ"/>
                </a:rPr>
                <a:t>s</a:t>
              </a:r>
              <a:r>
                <a:rPr lang="en-US" sz="800" kern="10" spc="0" dirty="0">
                  <a:ln w="9525">
                    <a:solidFill>
                      <a:srgbClr val="000000"/>
                    </a:solidFill>
                    <a:round/>
                    <a:headEnd/>
                    <a:tailEnd/>
                  </a:ln>
                  <a:solidFill>
                    <a:srgbClr val="0000FF"/>
                  </a:solidFill>
                  <a:effectLst/>
                  <a:latin typeface="Arial Black" panose="020B0A04020102020204" pitchFamily="34" charset="0"/>
                  <a:cs typeface="SutonnyMJ"/>
                </a:rPr>
                <a:t>y</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 </a:t>
              </a:r>
              <a:r>
                <a:rPr lang="en-US" sz="800" kern="10" spc="0" dirty="0">
                  <a:ln w="9525">
                    <a:solidFill>
                      <a:srgbClr val="000000"/>
                    </a:solidFill>
                    <a:round/>
                    <a:headEnd/>
                    <a:tailEnd/>
                  </a:ln>
                  <a:solidFill>
                    <a:srgbClr val="FF0000"/>
                  </a:solidFill>
                  <a:effectLst>
                    <a:outerShdw blurRad="38100" dist="38100" dir="2700000" algn="tl">
                      <a:srgbClr val="000000">
                        <a:alpha val="43137"/>
                      </a:srgbClr>
                    </a:outerShdw>
                  </a:effectLst>
                  <a:latin typeface="Arial Black" panose="020B0A04020102020204" pitchFamily="34" charset="0"/>
                  <a:cs typeface="SutonnyMJ"/>
                </a:rPr>
                <a:t>E</a:t>
              </a:r>
              <a:r>
                <a:rPr lang="en-US" sz="800" kern="10" spc="0" dirty="0">
                  <a:ln w="9525">
                    <a:solidFill>
                      <a:srgbClr val="000000"/>
                    </a:solidFill>
                    <a:round/>
                    <a:headEnd/>
                    <a:tailEnd/>
                  </a:ln>
                  <a:solidFill>
                    <a:srgbClr val="DC30C3"/>
                  </a:solidFill>
                  <a:effectLst>
                    <a:outerShdw blurRad="38100" dist="38100" dir="2700000" algn="tl">
                      <a:srgbClr val="000000">
                        <a:alpha val="43137"/>
                      </a:srgbClr>
                    </a:outerShdw>
                  </a:effectLst>
                  <a:latin typeface="Arial Black" panose="020B0A04020102020204" pitchFamily="34" charset="0"/>
                  <a:cs typeface="SutonnyMJ"/>
                </a:rPr>
                <a:t>d</a:t>
              </a:r>
              <a:r>
                <a:rPr lang="en-US" sz="800" kern="10" spc="0" dirty="0">
                  <a:ln w="9525">
                    <a:solidFill>
                      <a:srgbClr val="000000"/>
                    </a:solidFill>
                    <a:round/>
                    <a:headEnd/>
                    <a:tailEnd/>
                  </a:ln>
                  <a:solidFill>
                    <a:srgbClr val="FFC000"/>
                  </a:solidFill>
                  <a:effectLst>
                    <a:outerShdw blurRad="38100" dist="38100" dir="2700000" algn="tl">
                      <a:srgbClr val="000000">
                        <a:alpha val="43137"/>
                      </a:srgbClr>
                    </a:outerShdw>
                  </a:effectLst>
                  <a:latin typeface="Arial Black" panose="020B0A04020102020204" pitchFamily="34" charset="0"/>
                  <a:cs typeface="SutonnyMJ"/>
                </a:rPr>
                <a:t>u</a:t>
              </a:r>
              <a:r>
                <a:rPr lang="en-US" sz="800" kern="10" spc="0" dirty="0">
                  <a:ln w="9525">
                    <a:solidFill>
                      <a:srgbClr val="000000"/>
                    </a:solidFill>
                    <a:round/>
                    <a:headEnd/>
                    <a:tailEnd/>
                  </a:ln>
                  <a:solidFill>
                    <a:srgbClr val="7030A0"/>
                  </a:solidFill>
                  <a:effectLst>
                    <a:outerShdw blurRad="38100" dist="38100" dir="2700000" algn="tl">
                      <a:srgbClr val="000000">
                        <a:alpha val="43137"/>
                      </a:srgbClr>
                    </a:outerShdw>
                  </a:effectLst>
                  <a:latin typeface="Arial Black" panose="020B0A04020102020204" pitchFamily="34" charset="0"/>
                  <a:cs typeface="SutonnyMJ"/>
                </a:rPr>
                <a:t>c</a:t>
              </a:r>
              <a:r>
                <a:rPr lang="en-US" sz="800" kern="10" spc="0" dirty="0">
                  <a:ln w="9525">
                    <a:solidFill>
                      <a:srgbClr val="000000"/>
                    </a:solidFill>
                    <a:round/>
                    <a:headEnd/>
                    <a:tailEnd/>
                  </a:ln>
                  <a:solidFill>
                    <a:srgbClr val="00B050"/>
                  </a:solidFill>
                  <a:effectLst>
                    <a:outerShdw blurRad="38100" dist="38100" dir="2700000" algn="tl">
                      <a:srgbClr val="000000">
                        <a:alpha val="43137"/>
                      </a:srgbClr>
                    </a:outerShdw>
                  </a:effectLst>
                  <a:latin typeface="Arial Black" panose="020B0A04020102020204" pitchFamily="34" charset="0"/>
                  <a:cs typeface="SutonnyMJ"/>
                </a:rPr>
                <a:t>a</a:t>
              </a:r>
              <a:r>
                <a:rPr lang="en-US" sz="800" kern="10" spc="0" dirty="0">
                  <a:ln w="9525">
                    <a:solidFill>
                      <a:srgbClr val="000000"/>
                    </a:solidFill>
                    <a:round/>
                    <a:headEnd/>
                    <a:tailEnd/>
                  </a:ln>
                  <a:solidFill>
                    <a:srgbClr val="000099"/>
                  </a:solidFill>
                  <a:effectLst>
                    <a:outerShdw blurRad="38100" dist="38100" dir="2700000" algn="tl">
                      <a:srgbClr val="000000">
                        <a:alpha val="43137"/>
                      </a:srgbClr>
                    </a:outerShdw>
                  </a:effectLst>
                  <a:latin typeface="Arial Black" panose="020B0A04020102020204" pitchFamily="34" charset="0"/>
                  <a:cs typeface="SutonnyMJ"/>
                </a:rPr>
                <a:t>t</a:t>
              </a:r>
              <a:r>
                <a:rPr lang="en-US" sz="800" kern="10" spc="0" dirty="0">
                  <a:ln w="9525">
                    <a:solidFill>
                      <a:srgbClr val="000000"/>
                    </a:solidFill>
                    <a:round/>
                    <a:headEnd/>
                    <a:tailEnd/>
                  </a:ln>
                  <a:solidFill>
                    <a:srgbClr val="92D050"/>
                  </a:solidFill>
                  <a:effectLst>
                    <a:outerShdw blurRad="38100" dist="38100" dir="2700000" algn="tl">
                      <a:srgbClr val="000000">
                        <a:alpha val="43137"/>
                      </a:srgbClr>
                    </a:outerShdw>
                  </a:effectLst>
                  <a:latin typeface="Arial Black" panose="020B0A04020102020204" pitchFamily="34" charset="0"/>
                  <a:cs typeface="SutonnyMJ"/>
                </a:rPr>
                <a:t>i</a:t>
              </a:r>
              <a:r>
                <a:rPr lang="en-US" sz="800" kern="10" spc="0" dirty="0">
                  <a:ln w="9525">
                    <a:solidFill>
                      <a:srgbClr val="000000"/>
                    </a:solidFill>
                    <a:round/>
                    <a:headEnd/>
                    <a:tailEnd/>
                  </a:ln>
                  <a:solidFill>
                    <a:srgbClr val="00B0F0"/>
                  </a:solidFill>
                  <a:effectLst>
                    <a:outerShdw blurRad="38100" dist="38100" dir="2700000" algn="tl">
                      <a:srgbClr val="000000">
                        <a:alpha val="43137"/>
                      </a:srgbClr>
                    </a:outerShdw>
                  </a:effectLst>
                  <a:latin typeface="Arial Black" panose="020B0A04020102020204" pitchFamily="34" charset="0"/>
                  <a:cs typeface="SutonnyMJ"/>
                </a:rPr>
                <a:t>o</a:t>
              </a:r>
              <a:r>
                <a:rPr lang="en-US" sz="800" kern="10" spc="0" dirty="0">
                  <a:ln w="9525">
                    <a:solidFill>
                      <a:srgbClr val="000000"/>
                    </a:solidFill>
                    <a:round/>
                    <a:headEnd/>
                    <a:tailEnd/>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cs typeface="SutonnyMJ"/>
                </a:rPr>
                <a:t>n*</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a:t>
              </a:r>
              <a:endParaRPr lang="en-US" sz="800" kern="10" spc="0" dirty="0">
                <a:ln w="9525">
                  <a:solidFill>
                    <a:srgbClr val="000000"/>
                  </a:solidFill>
                  <a:round/>
                  <a:headEnd/>
                  <a:tailEnd/>
                </a:ln>
                <a:solidFill>
                  <a:srgbClr val="FF0000"/>
                </a:solidFill>
                <a:effectLst/>
                <a:latin typeface="SutonnyMJ"/>
                <a:cs typeface="SutonnyMJ"/>
              </a:endParaRPr>
            </a:p>
          </p:txBody>
        </p:sp>
        <p:sp>
          <p:nvSpPr>
            <p:cNvPr id="12" name="Oval 11">
              <a:extLst>
                <a:ext uri="{FF2B5EF4-FFF2-40B4-BE49-F238E27FC236}">
                  <a16:creationId xmlns:a16="http://schemas.microsoft.com/office/drawing/2014/main" id="{82DD4544-7FCA-4ADB-80C0-55F9059E9F77}"/>
                </a:ext>
              </a:extLst>
            </p:cNvPr>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WordArt 6">
              <a:extLst>
                <a:ext uri="{FF2B5EF4-FFF2-40B4-BE49-F238E27FC236}">
                  <a16:creationId xmlns:a16="http://schemas.microsoft.com/office/drawing/2014/main" id="{507325C2-4D65-4B04-91D8-CAAF8E08C64B}"/>
                </a:ext>
              </a:extLst>
            </p:cNvPr>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b="1" i="1" kern="10" dirty="0">
                  <a:ln w="9525">
                    <a:noFill/>
                    <a:round/>
                    <a:headEnd/>
                    <a:tailEnd/>
                  </a:ln>
                  <a:solidFill>
                    <a:srgbClr val="FF0000"/>
                  </a:solidFill>
                  <a:latin typeface="Times New Roman" panose="02020603050405020304" pitchFamily="18" charset="0"/>
                  <a:cs typeface="Times New Roman" panose="02020603050405020304" pitchFamily="18" charset="0"/>
                </a:rPr>
                <a:t>Y</a:t>
              </a:r>
              <a:r>
                <a:rPr lang="en-US" sz="800" b="1" i="1" kern="10" dirty="0">
                  <a:ln w="9525">
                    <a:noFill/>
                    <a:round/>
                    <a:headEnd/>
                    <a:tailEnd/>
                  </a:ln>
                  <a:solidFill>
                    <a:srgbClr val="7030A0"/>
                  </a:solidFill>
                  <a:latin typeface="Times New Roman" panose="02020603050405020304" pitchFamily="18" charset="0"/>
                  <a:cs typeface="Times New Roman" panose="02020603050405020304" pitchFamily="18" charset="0"/>
                </a:rPr>
                <a:t>o</a:t>
              </a:r>
              <a:r>
                <a:rPr lang="en-US" sz="800" b="1" i="1" kern="10" dirty="0">
                  <a:ln w="9525">
                    <a:noFill/>
                    <a:round/>
                    <a:headEnd/>
                    <a:tailEnd/>
                  </a:ln>
                  <a:solidFill>
                    <a:srgbClr val="002060"/>
                  </a:solidFill>
                  <a:latin typeface="Times New Roman" panose="02020603050405020304" pitchFamily="18" charset="0"/>
                  <a:cs typeface="Times New Roman" panose="02020603050405020304" pitchFamily="18" charset="0"/>
                </a:rPr>
                <a:t>u</a:t>
              </a:r>
              <a:r>
                <a:rPr lang="en-US" sz="800" b="1" i="1" kern="10" dirty="0">
                  <a:ln w="9525">
                    <a:noFill/>
                    <a:round/>
                    <a:headEnd/>
                    <a:tailEnd/>
                  </a:ln>
                  <a:solidFill>
                    <a:srgbClr val="33CC33"/>
                  </a:solidFill>
                  <a:latin typeface="Times New Roman" panose="02020603050405020304" pitchFamily="18" charset="0"/>
                  <a:cs typeface="Times New Roman" panose="02020603050405020304" pitchFamily="18" charset="0"/>
                </a:rPr>
                <a:t>T</a:t>
              </a:r>
              <a:r>
                <a:rPr lang="en-US" sz="800" b="1" i="1" kern="10" dirty="0">
                  <a:ln w="9525">
                    <a:noFill/>
                    <a:round/>
                    <a:headEnd/>
                    <a:tailEnd/>
                  </a:ln>
                  <a:solidFill>
                    <a:srgbClr val="00B0F0"/>
                  </a:solidFill>
                  <a:latin typeface="Times New Roman" panose="02020603050405020304" pitchFamily="18" charset="0"/>
                  <a:cs typeface="Times New Roman" panose="02020603050405020304" pitchFamily="18" charset="0"/>
                </a:rPr>
                <a:t>u</a:t>
              </a:r>
              <a:r>
                <a:rPr lang="en-US" sz="800" b="1" i="1" kern="10" dirty="0">
                  <a:ln w="9525">
                    <a:noFill/>
                    <a:round/>
                    <a:headEnd/>
                    <a:tailEnd/>
                  </a:ln>
                  <a:solidFill>
                    <a:schemeClr val="accent6">
                      <a:lumMod val="75000"/>
                    </a:schemeClr>
                  </a:solidFill>
                  <a:latin typeface="Times New Roman" panose="02020603050405020304" pitchFamily="18" charset="0"/>
                  <a:cs typeface="Times New Roman" panose="02020603050405020304" pitchFamily="18" charset="0"/>
                </a:rPr>
                <a:t>b</a:t>
              </a:r>
              <a:r>
                <a:rPr lang="en-US" sz="800" b="1" i="1" kern="10" dirty="0">
                  <a:ln w="9525">
                    <a:noFill/>
                    <a:round/>
                    <a:headEnd/>
                    <a:tailEnd/>
                  </a:ln>
                  <a:solidFill>
                    <a:srgbClr val="DC30C3"/>
                  </a:solidFill>
                  <a:latin typeface="Times New Roman" panose="02020603050405020304" pitchFamily="18" charset="0"/>
                  <a:cs typeface="Times New Roman" panose="02020603050405020304" pitchFamily="18" charset="0"/>
                </a:rPr>
                <a:t>e</a:t>
              </a:r>
              <a:endParaRPr lang="en-US" sz="800" b="1" i="1" kern="10" spc="0" dirty="0">
                <a:ln w="9525">
                  <a:noFill/>
                  <a:round/>
                  <a:headEnd/>
                  <a:tailEnd/>
                </a:ln>
                <a:solidFill>
                  <a:srgbClr val="DC30C3"/>
                </a:solidFill>
                <a:latin typeface="SutonnyMJ"/>
                <a:cs typeface="SutonnyMJ"/>
              </a:endParaRPr>
            </a:p>
          </p:txBody>
        </p:sp>
      </p:grpSp>
    </p:spTree>
    <p:extLst>
      <p:ext uri="{BB962C8B-B14F-4D97-AF65-F5344CB8AC3E}">
        <p14:creationId xmlns:p14="http://schemas.microsoft.com/office/powerpoint/2010/main" val="328115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solidFill>
                  <a:srgbClr val="FF0000"/>
                </a:solidFill>
              </a:rPr>
              <a:pPr/>
              <a:t>1/5/2021</a:t>
            </a:fld>
            <a:endParaRPr lang="en-US" dirty="0">
              <a:solidFill>
                <a:srgbClr val="FF0000"/>
              </a:solidFill>
            </a:endParaRPr>
          </a:p>
        </p:txBody>
      </p:sp>
      <p:sp>
        <p:nvSpPr>
          <p:cNvPr id="3" name="Slide Number Placeholder 2"/>
          <p:cNvSpPr>
            <a:spLocks noGrp="1"/>
          </p:cNvSpPr>
          <p:nvPr>
            <p:ph type="sldNum" sz="quarter" idx="12"/>
          </p:nvPr>
        </p:nvSpPr>
        <p:spPr/>
        <p:txBody>
          <a:bodyPr/>
          <a:lstStyle/>
          <a:p>
            <a:fld id="{9B9AA3C7-7677-4599-928A-138DC6B1B669}" type="slidenum">
              <a:rPr lang="en-US" smtClean="0">
                <a:solidFill>
                  <a:srgbClr val="FF0000"/>
                </a:solidFill>
              </a:rPr>
              <a:pPr/>
              <a:t>10</a:t>
            </a:fld>
            <a:endParaRPr lang="en-US" dirty="0">
              <a:solidFill>
                <a:srgbClr val="FF0000"/>
              </a:solidFill>
            </a:endParaRPr>
          </a:p>
        </p:txBody>
      </p:sp>
      <p:sp>
        <p:nvSpPr>
          <p:cNvPr id="4" name="Rectangle 3"/>
          <p:cNvSpPr/>
          <p:nvPr/>
        </p:nvSpPr>
        <p:spPr>
          <a:xfrm>
            <a:off x="0" y="0"/>
            <a:ext cx="12161838" cy="6400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 name="Rectangle 4"/>
          <p:cNvSpPr/>
          <p:nvPr/>
        </p:nvSpPr>
        <p:spPr>
          <a:xfrm>
            <a:off x="144859" y="136525"/>
            <a:ext cx="11872119" cy="5943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endParaRPr lang="bn-BD" sz="3600" dirty="0">
              <a:solidFill>
                <a:schemeClr val="tx1"/>
              </a:solidFill>
              <a:latin typeface="NikoshBAN" pitchFamily="2" charset="0"/>
              <a:cs typeface="NikoshBAN" pitchFamily="2" charset="0"/>
            </a:endParaRPr>
          </a:p>
          <a:p>
            <a:pPr algn="just"/>
            <a:endParaRPr lang="en-US" sz="3600" dirty="0">
              <a:solidFill>
                <a:schemeClr val="tx1"/>
              </a:solidFill>
              <a:latin typeface="NikoshBAN" pitchFamily="2" charset="0"/>
              <a:cs typeface="NikoshBAN" pitchFamily="2" charset="0"/>
            </a:endParaRPr>
          </a:p>
          <a:p>
            <a:pPr algn="ctr"/>
            <a:r>
              <a:rPr lang="bn-BD" dirty="0">
                <a:solidFill>
                  <a:srgbClr val="FF0000"/>
                </a:solidFill>
              </a:rPr>
              <a:t> </a:t>
            </a:r>
            <a:endParaRPr lang="en-US" dirty="0">
              <a:solidFill>
                <a:srgbClr val="FF0000"/>
              </a:solidFill>
            </a:endParaRPr>
          </a:p>
        </p:txBody>
      </p:sp>
      <p:sp>
        <p:nvSpPr>
          <p:cNvPr id="13" name="TextBox 12"/>
          <p:cNvSpPr txBox="1"/>
          <p:nvPr/>
        </p:nvSpPr>
        <p:spPr>
          <a:xfrm>
            <a:off x="9228138" y="1747371"/>
            <a:ext cx="25146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শিখন</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ফল</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8" name="Rounded Rectangle 7"/>
          <p:cNvSpPr/>
          <p:nvPr/>
        </p:nvSpPr>
        <p:spPr>
          <a:xfrm>
            <a:off x="1383893" y="2912010"/>
            <a:ext cx="10349626" cy="306387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০১। </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মনস্তা</a:t>
            </a: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ত্ত্বি</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ক কারণ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 পৃথিবীর ইতিহাস বিশ্লেষণে দেখা যায় যে</a:t>
            </a:r>
            <a:r>
              <a:rPr lang="en-US" sz="3600" b="1" dirty="0">
                <a:effectLst/>
                <a:latin typeface="NikoshBAN" panose="02000000000000000000" pitchFamily="2" charset="0"/>
                <a:ea typeface="Times New Roman" panose="02020603050405020304" pitchFamily="18" charset="0"/>
              </a:rPr>
              <a:t>,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কোনো নবি বা মনীষী তার স্বদেশবাসী কর্তৃক সম্মানিত হন নি। কাজেই মহানবি (স)ও মক্কাবাসীর দ্বারা সম্মানিত না হয়ে নির্যাতন ও অত্যাচার ভোগ করেন। তাই মক্কাবাসীদের কাছে স্বীকৃতি না পেয়ে তিনি মদিনায় হিজরত করেন।</a:t>
            </a:r>
            <a:endParaRPr lang="en-US" dirty="0"/>
          </a:p>
        </p:txBody>
      </p:sp>
      <p:sp>
        <p:nvSpPr>
          <p:cNvPr id="11" name="Rectangle 10"/>
          <p:cNvSpPr/>
          <p:nvPr/>
        </p:nvSpPr>
        <p:spPr>
          <a:xfrm>
            <a:off x="1204119" y="1784885"/>
            <a:ext cx="8077200" cy="990600"/>
          </a:xfrm>
          <a:prstGeom prst="rect">
            <a:avLst/>
          </a:prstGeom>
          <a:solidFill>
            <a:srgbClr val="26E62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228600" algn="just">
              <a:spcBef>
                <a:spcPts val="0"/>
              </a:spcBef>
              <a:spcAft>
                <a:spcPts val="0"/>
              </a:spcAft>
            </a:pP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মহানবি (স)-এর মদিনায় হিজরতের কারণ-</a:t>
            </a:r>
            <a:r>
              <a:rPr lang="bn-BD"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 কি কি</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 </a:t>
            </a:r>
            <a:r>
              <a:rPr lang="bn-BD"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  </a:t>
            </a:r>
            <a:endParaRPr lang="en-US" sz="4000" dirty="0">
              <a:effectLst/>
              <a:latin typeface="Times New Roman" panose="02020603050405020304" pitchFamily="18" charset="0"/>
              <a:ea typeface="Times New Roman" panose="02020603050405020304" pitchFamily="18" charset="0"/>
            </a:endParaRPr>
          </a:p>
        </p:txBody>
      </p:sp>
    </p:spTree>
  </p:cSld>
  <p:clrMapOvr>
    <a:masterClrMapping/>
  </p:clrMapOvr>
  <p:transition spd="slow">
    <p:whee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469D5D-8424-49AB-BD82-ED2892E633E2}"/>
              </a:ext>
            </a:extLst>
          </p:cNvPr>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a:extLst>
              <a:ext uri="{FF2B5EF4-FFF2-40B4-BE49-F238E27FC236}">
                <a16:creationId xmlns:a16="http://schemas.microsoft.com/office/drawing/2014/main" id="{BB0CA976-F717-43D8-9DF5-66DDC93E797B}"/>
              </a:ext>
            </a:extLst>
          </p:cNvPr>
          <p:cNvSpPr>
            <a:spLocks noGrp="1"/>
          </p:cNvSpPr>
          <p:nvPr>
            <p:ph type="sldNum" sz="quarter" idx="12"/>
          </p:nvPr>
        </p:nvSpPr>
        <p:spPr/>
        <p:txBody>
          <a:bodyPr/>
          <a:lstStyle/>
          <a:p>
            <a:fld id="{9B9AA3C7-7677-4599-928A-138DC6B1B669}" type="slidenum">
              <a:rPr lang="en-US" smtClean="0"/>
              <a:pPr/>
              <a:t>11</a:t>
            </a:fld>
            <a:endParaRPr lang="en-US" dirty="0"/>
          </a:p>
        </p:txBody>
      </p:sp>
      <p:sp>
        <p:nvSpPr>
          <p:cNvPr id="4" name="Rectangle 3">
            <a:extLst>
              <a:ext uri="{FF2B5EF4-FFF2-40B4-BE49-F238E27FC236}">
                <a16:creationId xmlns:a16="http://schemas.microsoft.com/office/drawing/2014/main" id="{E6BF8D58-51D9-4B08-9FE3-A20957F95928}"/>
              </a:ext>
            </a:extLst>
          </p:cNvPr>
          <p:cNvSpPr/>
          <p:nvPr/>
        </p:nvSpPr>
        <p:spPr>
          <a:xfrm>
            <a:off x="0" y="0"/>
            <a:ext cx="12161838" cy="68580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079C7D98-54A5-4323-879A-7128EF865389}"/>
              </a:ext>
            </a:extLst>
          </p:cNvPr>
          <p:cNvSpPr/>
          <p:nvPr/>
        </p:nvSpPr>
        <p:spPr>
          <a:xfrm>
            <a:off x="1051719" y="2943225"/>
            <a:ext cx="10820400" cy="3276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indent="228600" algn="just">
              <a:spcBef>
                <a:spcPts val="0"/>
              </a:spcBef>
              <a:spcAft>
                <a:spcPts val="0"/>
              </a:spcAft>
            </a:pPr>
            <a:r>
              <a:rPr lang="bn-BD"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০২। </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পরিবেশগত কারণ :</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 শুষ্ক জলবায়ু এবং উষ্ণ আবহাওয়ার জন্য মক্কাবাসীগণ ছিল রুক্ষ এবং বদমেজাজি। তারা কোনো কিছুকে সহজভাবে গ্রহণ করতে পারেনি। অন্যদিকে শস্য-শ্যামল মদিনার অধিবাসীরা চিন্তাশীল ছিল। তারা মহানবি (স)-কে সহজেই গ্রহণ করে এবং মদিনায় আমন্ত্রণ জানায়।</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0574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12</a:t>
            </a:fld>
            <a:endParaRPr lang="en-US" dirty="0"/>
          </a:p>
        </p:txBody>
      </p:sp>
      <p:sp>
        <p:nvSpPr>
          <p:cNvPr id="5" name="Rounded Rectangle 4"/>
          <p:cNvSpPr/>
          <p:nvPr/>
        </p:nvSpPr>
        <p:spPr>
          <a:xfrm>
            <a:off x="442119" y="2001227"/>
            <a:ext cx="10820400" cy="4343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indent="228600" algn="just">
              <a:spcBef>
                <a:spcPts val="0"/>
              </a:spcBef>
              <a:spcAft>
                <a:spcPts val="0"/>
              </a:spcAft>
            </a:pPr>
            <a:r>
              <a:rPr lang="bn-BD"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০৩। </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আকাবার শপথ :</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 </a:t>
            </a:r>
            <a:r>
              <a:rPr lang="bn-BD" sz="4000" dirty="0">
                <a:effectLst/>
                <a:latin typeface="Times New Roman" panose="02020603050405020304" pitchFamily="18" charset="0"/>
                <a:ea typeface="Times New Roman" panose="02020603050405020304" pitchFamily="18" charset="0"/>
                <a:cs typeface="NikoshBAN" panose="02000000000000000000" pitchFamily="2" charset="0"/>
              </a:rPr>
              <a:t>620</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 খ্রিস্টাব্দে</a:t>
            </a:r>
            <a:r>
              <a:rPr lang="bn-BD" sz="4000" dirty="0">
                <a:effectLst/>
                <a:latin typeface="Times New Roman" panose="02020603050405020304" pitchFamily="18" charset="0"/>
                <a:ea typeface="Times New Roman" panose="02020603050405020304" pitchFamily="18" charset="0"/>
                <a:cs typeface="NikoshBAN" panose="02000000000000000000" pitchFamily="2" charset="0"/>
              </a:rPr>
              <a:t>, 621</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 খ্রিস্টাব্দে</a:t>
            </a:r>
            <a:r>
              <a:rPr lang="bn-BD" sz="4000" dirty="0">
                <a:effectLst/>
                <a:latin typeface="Times New Roman" panose="02020603050405020304" pitchFamily="18" charset="0"/>
                <a:ea typeface="Times New Roman" panose="02020603050405020304" pitchFamily="18" charset="0"/>
                <a:cs typeface="NikoshBAN" panose="02000000000000000000" pitchFamily="2" charset="0"/>
              </a:rPr>
              <a:t>, 622</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 খ্রিস্টাব্দে</a:t>
            </a:r>
            <a:r>
              <a:rPr lang="bn-BD" sz="4000" dirty="0">
                <a:effectLst/>
                <a:latin typeface="Times New Roman" panose="02020603050405020304" pitchFamily="18" charset="0"/>
                <a:ea typeface="Times New Roman" panose="02020603050405020304" pitchFamily="18" charset="0"/>
                <a:cs typeface="NikoshBAN" panose="02000000000000000000" pitchFamily="2" charset="0"/>
              </a:rPr>
              <a:t> </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মদিনার আওস ও খাযরাজ গোত্রের  লোক মক্কায় এসে ইসলাম গ্রহণ করেন। এভাবে মদিনাবাসীগণ আকাবা নামক স্থানে </a:t>
            </a:r>
            <a:r>
              <a:rPr lang="bn-BD" sz="4000" dirty="0">
                <a:latin typeface="Times New Roman" panose="02020603050405020304" pitchFamily="18" charset="0"/>
                <a:ea typeface="Times New Roman" panose="02020603050405020304" pitchFamily="18" charset="0"/>
                <a:cs typeface="NikoshBAN" panose="02000000000000000000" pitchFamily="2" charset="0"/>
              </a:rPr>
              <a:t>তিন </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বার রাসুল (স)-এর হাতে বায়াত গ্রহণ করে মদিনায় হিজরত করার আহ</a:t>
            </a:r>
            <a:r>
              <a:rPr lang="bn-BD" sz="4000" dirty="0">
                <a:effectLst/>
                <a:latin typeface="Times New Roman" panose="02020603050405020304" pitchFamily="18" charset="0"/>
                <a:ea typeface="Times New Roman" panose="02020603050405020304" pitchFamily="18" charset="0"/>
                <a:cs typeface="NikoshBAN" panose="02000000000000000000" pitchFamily="2" charset="0"/>
              </a:rPr>
              <a:t>ব</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ান জানান। এতে মহানবি (স) হিজরত করতে উদ্বুদ্ধ হ</a:t>
            </a:r>
            <a:r>
              <a:rPr lang="bn-BD" sz="4000" dirty="0">
                <a:effectLst/>
                <a:latin typeface="Times New Roman" panose="02020603050405020304" pitchFamily="18" charset="0"/>
                <a:ea typeface="Times New Roman" panose="02020603050405020304" pitchFamily="18" charset="0"/>
                <a:cs typeface="NikoshBAN" panose="02000000000000000000" pitchFamily="2" charset="0"/>
              </a:rPr>
              <a:t>ন।</a:t>
            </a:r>
            <a:r>
              <a:rPr lang="bn-BD" sz="1800" dirty="0">
                <a:effectLst/>
                <a:latin typeface="Times New Roman" panose="02020603050405020304" pitchFamily="18" charset="0"/>
                <a:ea typeface="Times New Roman" panose="02020603050405020304" pitchFamily="18" charset="0"/>
                <a:cs typeface="NikoshBAN" panose="02000000000000000000" pitchFamily="2" charset="0"/>
              </a:rPr>
              <a:t> </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13</a:t>
            </a:fld>
            <a:endParaRPr lang="en-US" dirty="0"/>
          </a:p>
        </p:txBody>
      </p:sp>
      <p:pic>
        <p:nvPicPr>
          <p:cNvPr id="4" name="Picture 3" descr="flower-floral-frame-1-1024x721.jpg"/>
          <p:cNvPicPr>
            <a:picLocks noChangeAspect="1"/>
          </p:cNvPicPr>
          <p:nvPr/>
        </p:nvPicPr>
        <p:blipFill>
          <a:blip r:embed="rId2"/>
          <a:srcRect l="62773" t="14444"/>
          <a:stretch>
            <a:fillRect/>
          </a:stretch>
        </p:blipFill>
        <p:spPr>
          <a:xfrm flipH="1">
            <a:off x="-1" y="1600200"/>
            <a:ext cx="3032919" cy="4116788"/>
          </a:xfrm>
          <a:prstGeom prst="rect">
            <a:avLst/>
          </a:prstGeom>
        </p:spPr>
      </p:pic>
      <p:sp>
        <p:nvSpPr>
          <p:cNvPr id="9" name="Rounded Rectangle 8"/>
          <p:cNvSpPr/>
          <p:nvPr/>
        </p:nvSpPr>
        <p:spPr>
          <a:xfrm>
            <a:off x="2347119" y="2209800"/>
            <a:ext cx="9601200" cy="3657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endParaRPr lang="en-US" sz="4000" dirty="0">
              <a:latin typeface="NikoshBAN" pitchFamily="2" charset="0"/>
              <a:cs typeface="NikoshBAN" pitchFamily="2" charset="0"/>
            </a:endParaRPr>
          </a:p>
          <a:p>
            <a:pPr algn="just"/>
            <a:r>
              <a:rPr lang="bn-BD" sz="4000" dirty="0">
                <a:solidFill>
                  <a:srgbClr val="FF0000"/>
                </a:solidFill>
                <a:latin typeface="NikoshBAN" panose="02000000000000000000" pitchFamily="2" charset="0"/>
                <a:cs typeface="NikoshBAN" panose="02000000000000000000" pitchFamily="2" charset="0"/>
              </a:rPr>
              <a:t>০৪। </a:t>
            </a:r>
            <a:r>
              <a:rPr lang="bn-IN" sz="4000" dirty="0">
                <a:solidFill>
                  <a:srgbClr val="FF0000"/>
                </a:solidFill>
                <a:latin typeface="NikoshBAN" panose="02000000000000000000" pitchFamily="2" charset="0"/>
                <a:cs typeface="NikoshBAN" panose="02000000000000000000" pitchFamily="2" charset="0"/>
              </a:rPr>
              <a:t>মক্কাবাসীদের অমানুষিক নির্যাতন</a:t>
            </a:r>
            <a:r>
              <a:rPr lang="bn-IN" sz="4000" dirty="0">
                <a:latin typeface="NikoshBAN" panose="02000000000000000000" pitchFamily="2" charset="0"/>
                <a:cs typeface="NikoshBAN" panose="02000000000000000000" pitchFamily="2" charset="0"/>
              </a:rPr>
              <a:t> : মক্কার অভিজাত কুরাইশগণ মনে করে যে</a:t>
            </a:r>
            <a:r>
              <a:rPr lang="en-US" sz="4000" b="1" dirty="0">
                <a:latin typeface="NikoshBAN" panose="02000000000000000000" pitchFamily="2" charset="0"/>
                <a:cs typeface="NikoshBAN" panose="02000000000000000000" pitchFamily="2" charset="0"/>
              </a:rPr>
              <a:t>, </a:t>
            </a:r>
            <a:r>
              <a:rPr lang="bn-IN" sz="4000" dirty="0">
                <a:latin typeface="NikoshBAN" panose="02000000000000000000" pitchFamily="2" charset="0"/>
                <a:cs typeface="NikoshBAN" panose="02000000000000000000" pitchFamily="2" charset="0"/>
              </a:rPr>
              <a:t>ইসলামের প্রভাব বৃদ্ধির সাথে সাথে তাদের প্রভুত্ব কমে যাবে। তারা মহানবি (স)-কে চিরশ</a:t>
            </a:r>
            <a:r>
              <a:rPr lang="bn-BD" sz="4000" dirty="0">
                <a:latin typeface="NikoshBAN" panose="02000000000000000000" pitchFamily="2" charset="0"/>
                <a:cs typeface="NikoshBAN" panose="02000000000000000000" pitchFamily="2" charset="0"/>
              </a:rPr>
              <a:t>ত্রু </a:t>
            </a:r>
            <a:r>
              <a:rPr lang="bn-IN" sz="4000" dirty="0">
                <a:latin typeface="NikoshBAN" panose="02000000000000000000" pitchFamily="2" charset="0"/>
                <a:cs typeface="NikoshBAN" panose="02000000000000000000" pitchFamily="2" charset="0"/>
              </a:rPr>
              <a:t>মনে করে তাঁর ওপর অমানুষিক অত্যাচার চালায়। ফলে মহানবি (স) মক্কা হতে মদিনায় হিজরত করেন।</a:t>
            </a:r>
            <a:endParaRPr lang="en-US" sz="4000" dirty="0">
              <a:latin typeface="NikoshBAN" panose="02000000000000000000" pitchFamily="2" charset="0"/>
              <a:cs typeface="NikoshBAN" panose="02000000000000000000" pitchFamily="2" charset="0"/>
            </a:endParaRPr>
          </a:p>
          <a:p>
            <a:pPr algn="just"/>
            <a:r>
              <a:rPr lang="bn-BD" sz="400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14</a:t>
            </a:fld>
            <a:endParaRPr lang="en-US" dirty="0"/>
          </a:p>
        </p:txBody>
      </p:sp>
      <p:sp>
        <p:nvSpPr>
          <p:cNvPr id="4" name="Rounded Rectangle 3"/>
          <p:cNvSpPr/>
          <p:nvPr/>
        </p:nvSpPr>
        <p:spPr>
          <a:xfrm>
            <a:off x="2026973" y="2393950"/>
            <a:ext cx="9867900" cy="3962400"/>
          </a:xfrm>
          <a:prstGeom prst="roundRect">
            <a:avLst/>
          </a:prstGeom>
          <a:solidFill>
            <a:srgbClr val="C8C547"/>
          </a:solidFill>
        </p:spPr>
        <p:style>
          <a:lnRef idx="1">
            <a:schemeClr val="accent6"/>
          </a:lnRef>
          <a:fillRef idx="2">
            <a:schemeClr val="accent6"/>
          </a:fillRef>
          <a:effectRef idx="1">
            <a:schemeClr val="accent6"/>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০৫। </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মদিনায় বিভ্রান্তকর ধর্মমত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 পৌত্তলিকতা</a:t>
            </a:r>
            <a:r>
              <a:rPr lang="en-US" sz="3600" b="1" dirty="0">
                <a:effectLst/>
                <a:latin typeface="NikoshBAN" panose="02000000000000000000" pitchFamily="2" charset="0"/>
                <a:ea typeface="Times New Roman" panose="02020603050405020304" pitchFamily="18" charset="0"/>
              </a:rPr>
              <a:t>,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জড়বাদ</a:t>
            </a:r>
            <a:r>
              <a:rPr lang="en-US" sz="3600" b="1" dirty="0">
                <a:effectLst/>
                <a:latin typeface="NikoshBAN" panose="02000000000000000000" pitchFamily="2" charset="0"/>
                <a:ea typeface="Times New Roman" panose="02020603050405020304" pitchFamily="18" charset="0"/>
              </a:rPr>
              <a:t>,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খ্রিস্টানবাদের ত্রিত্ববাদ কোনোটিই মদিনার জনগণকে আকৃষ্ট করতে পারে নি। খ্রিস্টান ও ইহুদি ধর্মে বিকৃত ও দুর্নীতিগ্রস্ত লোক ছিল বিধায় সাধারণ মানুষ বিভ্রান্ত ছিল। এসব কারণে মদিনাবাসীগণ রাসুল (স)-এর জীবনাদর্শ উত্তম মনে করে তাঁকে মদিনায় আমন্ত্রণ জানায়। </a:t>
            </a:r>
            <a:endParaRPr lang="en-US" sz="36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15</a:t>
            </a:fld>
            <a:endParaRPr lang="en-US" dirty="0"/>
          </a:p>
        </p:txBody>
      </p:sp>
      <p:sp>
        <p:nvSpPr>
          <p:cNvPr id="4" name="Rounded Rectangle 3"/>
          <p:cNvSpPr/>
          <p:nvPr/>
        </p:nvSpPr>
        <p:spPr>
          <a:xfrm>
            <a:off x="289719" y="2667000"/>
            <a:ext cx="11658600" cy="3962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০৬। </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আত্মীয়তার সম্পর্ক :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মহানবি (স)-এর পিতা আব্দু</a:t>
            </a:r>
            <a:r>
              <a:rPr lang="bn-BD" sz="3600" dirty="0">
                <a:effectLst/>
                <a:latin typeface="Times New Roman" panose="02020603050405020304" pitchFamily="18" charset="0"/>
                <a:ea typeface="Times New Roman" panose="02020603050405020304" pitchFamily="18" charset="0"/>
                <a:cs typeface="NikoshBAN" panose="02000000000000000000" pitchFamily="2" charset="0"/>
              </a:rPr>
              <a:t>ল্ল</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াহ এবং পূর্বপুরুষ হাশিম মদিনায় বিয়ে করেছিলেন। কাজেই মদিনাবাসীদের সাথে আত্মীয়তার সম্পর্ক মহানবি (স)-কে মদিনায় হিজরতের অনুপ্রেরণা দেয় এবং মদিনাবাসীও তাকে সাহায্যের আশ্বাস দেন।</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290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16</a:t>
            </a:fld>
            <a:endParaRPr lang="en-US" dirty="0"/>
          </a:p>
        </p:txBody>
      </p:sp>
      <p:sp>
        <p:nvSpPr>
          <p:cNvPr id="4" name="Rounded Rectangle 3"/>
          <p:cNvSpPr/>
          <p:nvPr/>
        </p:nvSpPr>
        <p:spPr>
          <a:xfrm>
            <a:off x="289719" y="2667000"/>
            <a:ext cx="11658600" cy="3962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০৭। </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মধ্যস্থতাকারী হিসেবে আমন্ত্রণ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 মদিনায় আওস ও খাযরাজ গোত্র দুইটি তাদের মধ্যকার বুয়াস নামক রক্তক্ষয়ী যুদ্ধ হতে রক্ষা পাওয়ার জন্য একজন মধ্যস্থতাকারীর সন্ধান করছিল। মুহাম্মদ (স)-এর সংবাদ পেয়ে তারা তাদের মধ্যে শান্তি স্থাপনের জন্যে তাকে মদিনায় আমন্ত্রণ জানায়।</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7251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17</a:t>
            </a:fld>
            <a:endParaRPr lang="en-US" dirty="0"/>
          </a:p>
        </p:txBody>
      </p:sp>
      <p:sp>
        <p:nvSpPr>
          <p:cNvPr id="4" name="Rounded Rectangle 3"/>
          <p:cNvSpPr/>
          <p:nvPr/>
        </p:nvSpPr>
        <p:spPr>
          <a:xfrm>
            <a:off x="289719" y="2667000"/>
            <a:ext cx="11658600" cy="3962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০৮। </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ইহুদিদের মানসিক প্রস্তুতি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 মদিনায় বসবাসকারী ইহুদিগণ তাদের ধর্মগ্রন্থ তাওরাতের মাধ্যমে জানতে পারে যে একজন নবির আবির্ভাব ঘটবে। মহানবি (স)-এর সাথে তাওরাতের বাণীর মিল খুঁজে পেলে তারা মহানবির (স)-কে মদিনায় আমন্ত্রণ জানা</a:t>
            </a:r>
            <a:r>
              <a:rPr lang="bn-BD" sz="3600" dirty="0">
                <a:effectLst/>
                <a:latin typeface="Times New Roman" panose="02020603050405020304" pitchFamily="18" charset="0"/>
                <a:ea typeface="Times New Roman" panose="02020603050405020304" pitchFamily="18" charset="0"/>
                <a:cs typeface="NikoshBAN" panose="02000000000000000000" pitchFamily="2" charset="0"/>
              </a:rPr>
              <a:t>য়।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621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800" decel="100000"/>
                                        <p:tgtEl>
                                          <p:spTgt spid="4">
                                            <p:txEl>
                                              <p:pRg st="0" end="0"/>
                                            </p:txEl>
                                          </p:spTgt>
                                        </p:tgtEl>
                                      </p:cBhvr>
                                    </p:animEffect>
                                    <p:anim calcmode="lin" valueType="num">
                                      <p:cBhvr>
                                        <p:cTn id="14"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5"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6"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18</a:t>
            </a:fld>
            <a:endParaRPr lang="en-US" dirty="0"/>
          </a:p>
        </p:txBody>
      </p:sp>
      <p:sp>
        <p:nvSpPr>
          <p:cNvPr id="4" name="Rounded Rectangle 3"/>
          <p:cNvSpPr/>
          <p:nvPr/>
        </p:nvSpPr>
        <p:spPr>
          <a:xfrm>
            <a:off x="289719" y="2667000"/>
            <a:ext cx="11658600" cy="3962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০৯। </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মুসাবের অনু</a:t>
            </a: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কূ</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ল রিপোর্ট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 মদিনাবাসীদের আগ্রহ দেখে মহানবি (স) মুসাব নামক একজন বিশ্বস্ত সাহাবাকে হিজরতের এক বছর পূর্বে মদিনায় ধর্ম প্রচারের জন্য পাঠান। মুসাব মদিনায় ইসলাম প্রচারে অনু</a:t>
            </a:r>
            <a:r>
              <a:rPr lang="bn-BD" sz="3600" dirty="0">
                <a:effectLst/>
                <a:latin typeface="Times New Roman" panose="02020603050405020304" pitchFamily="18" charset="0"/>
                <a:ea typeface="Times New Roman" panose="02020603050405020304" pitchFamily="18" charset="0"/>
                <a:cs typeface="NikoshBAN" panose="02000000000000000000" pitchFamily="2" charset="0"/>
              </a:rPr>
              <a:t>কূ</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ল পরিবেশ রয়েছে বলে মহানবি (স)-কে জানালে মহানবি (স) মদিনায় হিজরত করার সিদ্ধান্ত গ্রহণ করেন।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978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19</a:t>
            </a:fld>
            <a:endParaRPr lang="en-US" dirty="0"/>
          </a:p>
        </p:txBody>
      </p:sp>
      <p:sp>
        <p:nvSpPr>
          <p:cNvPr id="4" name="Rounded Rectangle 3"/>
          <p:cNvSpPr/>
          <p:nvPr/>
        </p:nvSpPr>
        <p:spPr>
          <a:xfrm>
            <a:off x="289719" y="2667000"/>
            <a:ext cx="11658600" cy="3962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ea typeface="Times New Roman" panose="02020603050405020304" pitchFamily="18" charset="0"/>
                <a:cs typeface="NikoshBAN" panose="02000000000000000000" pitchFamily="2" charset="0"/>
              </a:rPr>
              <a:t>১০। </a:t>
            </a:r>
            <a:r>
              <a:rPr lang="bn-IN" sz="3600" dirty="0">
                <a:solidFill>
                  <a:srgbClr val="FF0000"/>
                </a:solidFill>
                <a:effectLst/>
                <a:ea typeface="Times New Roman" panose="02020603050405020304" pitchFamily="18" charset="0"/>
                <a:cs typeface="NikoshBAN" panose="02000000000000000000" pitchFamily="2" charset="0"/>
              </a:rPr>
              <a:t>মুহাম্মদ (স)-কে হত্যার পরিকল্পনা :</a:t>
            </a:r>
            <a:r>
              <a:rPr lang="bn-IN" sz="3600" dirty="0">
                <a:effectLst/>
                <a:ea typeface="Times New Roman" panose="02020603050405020304" pitchFamily="18" charset="0"/>
                <a:cs typeface="NikoshBAN" panose="02000000000000000000" pitchFamily="2" charset="0"/>
              </a:rPr>
              <a:t> কুরাইশদের বাধা স</a:t>
            </a:r>
            <a:r>
              <a:rPr lang="bn-BD" sz="3600" dirty="0">
                <a:effectLst/>
                <a:ea typeface="Times New Roman" panose="02020603050405020304" pitchFamily="18" charset="0"/>
                <a:cs typeface="NikoshBAN" panose="02000000000000000000" pitchFamily="2" charset="0"/>
              </a:rPr>
              <a:t>ত্ত্বে</a:t>
            </a:r>
            <a:r>
              <a:rPr lang="bn-IN" sz="3600" dirty="0">
                <a:effectLst/>
                <a:ea typeface="Times New Roman" panose="02020603050405020304" pitchFamily="18" charset="0"/>
                <a:cs typeface="NikoshBAN" panose="02000000000000000000" pitchFamily="2" charset="0"/>
              </a:rPr>
              <a:t>ও ইসলাম দিন দিন প্রসার লাভ করলে তারা সর্বশেষ নির্যাতন হিসেবে মহানবি (স)কে হত্যার পরিকল্পনা করে। বিভিন্ন গোত্রের যুবকদের নিয়ে একটি হত্যাকারী দল গঠন করে। তাদের এ সিদ্ধান্ত মহানবি (স) জানতে পেরে মদিনায় হিজরত</a:t>
            </a:r>
            <a:r>
              <a:rPr lang="bn-BD" sz="3600" dirty="0">
                <a:effectLst/>
                <a:ea typeface="Times New Roman" panose="02020603050405020304" pitchFamily="18" charset="0"/>
                <a:cs typeface="NikoshBAN" panose="02000000000000000000" pitchFamily="2" charset="0"/>
              </a:rPr>
              <a:t> </a:t>
            </a:r>
            <a:r>
              <a:rPr lang="bn-IN" sz="3600" dirty="0">
                <a:effectLst/>
                <a:ea typeface="Times New Roman" panose="02020603050405020304" pitchFamily="18" charset="0"/>
                <a:cs typeface="NikoshBAN" panose="02000000000000000000" pitchFamily="2" charset="0"/>
              </a:rPr>
              <a:t>করার সিদ্ধান্ত নেন।</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8389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340F9FE-E88F-4315-8881-7C5D3A01D87C}" type="datetime1">
              <a:rPr lang="en-US" smtClean="0"/>
              <a:pPr/>
              <a:t>1/5/2021</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a:t>
            </a:fld>
            <a:endParaRPr lang="en-US" dirty="0"/>
          </a:p>
        </p:txBody>
      </p:sp>
      <p:sp>
        <p:nvSpPr>
          <p:cNvPr id="2" name="Rectangle 1">
            <a:extLst>
              <a:ext uri="{FF2B5EF4-FFF2-40B4-BE49-F238E27FC236}">
                <a16:creationId xmlns:a16="http://schemas.microsoft.com/office/drawing/2014/main" id="{314767EB-57FE-4EA9-9C1B-DDBD49F2D2B4}"/>
              </a:ext>
            </a:extLst>
          </p:cNvPr>
          <p:cNvSpPr/>
          <p:nvPr/>
        </p:nvSpPr>
        <p:spPr>
          <a:xfrm>
            <a:off x="-16253" y="17585"/>
            <a:ext cx="12161838"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B2D5C4-CEC9-4591-AAF7-D8D12DBE0B2E}"/>
              </a:ext>
            </a:extLst>
          </p:cNvPr>
          <p:cNvSpPr/>
          <p:nvPr/>
        </p:nvSpPr>
        <p:spPr>
          <a:xfrm>
            <a:off x="278795" y="3567111"/>
            <a:ext cx="11604247" cy="297180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057BA0D-F28B-44FE-9993-EF05295D9073}"/>
              </a:ext>
            </a:extLst>
          </p:cNvPr>
          <p:cNvSpPr txBox="1"/>
          <p:nvPr/>
        </p:nvSpPr>
        <p:spPr>
          <a:xfrm>
            <a:off x="-167481" y="3473548"/>
            <a:ext cx="12703286" cy="4743157"/>
          </a:xfrm>
          <a:prstGeom prst="rect">
            <a:avLst/>
          </a:prstGeom>
          <a:noFill/>
        </p:spPr>
        <p:txBody>
          <a:bodyPr vert="wordArtVert" wrap="square" rtlCol="0">
            <a:spAutoFit/>
          </a:bodyPr>
          <a:lstStyle/>
          <a:p>
            <a:r>
              <a:rPr lang="en-US" sz="23900" b="1" dirty="0" err="1">
                <a:solidFill>
                  <a:schemeClr val="accent6"/>
                </a:solidFill>
                <a:effectLst>
                  <a:outerShdw blurRad="38100" dist="38100" dir="2700000" algn="tl">
                    <a:srgbClr val="000000">
                      <a:alpha val="43137"/>
                    </a:srgbClr>
                  </a:outerShdw>
                </a:effectLst>
                <a:latin typeface="NikoshBAN" pitchFamily="2" charset="0"/>
                <a:cs typeface="NikoshBAN" pitchFamily="2" charset="0"/>
              </a:rPr>
              <a:t>স্বাগত</a:t>
            </a:r>
            <a:endParaRPr lang="en-US" sz="23900" b="1" dirty="0">
              <a:solidFill>
                <a:schemeClr val="accent6"/>
              </a:solidFill>
              <a:effectLst>
                <a:outerShdw blurRad="38100" dist="38100" dir="2700000" algn="tl">
                  <a:srgbClr val="000000">
                    <a:alpha val="43137"/>
                  </a:srgbClr>
                </a:outerShdw>
              </a:effectLst>
              <a:latin typeface="NikoshBAN" pitchFamily="2" charset="0"/>
              <a:cs typeface="NikoshBAN" pitchFamily="2" charset="0"/>
            </a:endParaRPr>
          </a:p>
        </p:txBody>
      </p:sp>
      <p:grpSp>
        <p:nvGrpSpPr>
          <p:cNvPr id="11" name="Group 10">
            <a:extLst>
              <a:ext uri="{FF2B5EF4-FFF2-40B4-BE49-F238E27FC236}">
                <a16:creationId xmlns:a16="http://schemas.microsoft.com/office/drawing/2014/main" id="{F4DCA552-B1D5-47C6-809B-71878AE3377E}"/>
              </a:ext>
            </a:extLst>
          </p:cNvPr>
          <p:cNvGrpSpPr>
            <a:grpSpLocks/>
          </p:cNvGrpSpPr>
          <p:nvPr/>
        </p:nvGrpSpPr>
        <p:grpSpPr bwMode="auto">
          <a:xfrm>
            <a:off x="636104" y="212035"/>
            <a:ext cx="1987826" cy="1616765"/>
            <a:chOff x="5226" y="648"/>
            <a:chExt cx="2166" cy="2340"/>
          </a:xfrm>
        </p:grpSpPr>
        <p:sp>
          <p:nvSpPr>
            <p:cNvPr id="12" name="Oval 11">
              <a:extLst>
                <a:ext uri="{FF2B5EF4-FFF2-40B4-BE49-F238E27FC236}">
                  <a16:creationId xmlns:a16="http://schemas.microsoft.com/office/drawing/2014/main" id="{294EB056-5731-4409-92D9-471A282EE2E5}"/>
                </a:ext>
              </a:extLst>
            </p:cNvPr>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 name="WordArt 4">
              <a:extLst>
                <a:ext uri="{FF2B5EF4-FFF2-40B4-BE49-F238E27FC236}">
                  <a16:creationId xmlns:a16="http://schemas.microsoft.com/office/drawing/2014/main" id="{0948E522-2BD6-401E-8FC3-02E05E21992B}"/>
                </a:ext>
              </a:extLst>
            </p:cNvPr>
            <p:cNvSpPr>
              <a:spLocks noChangeArrowheads="1" noChangeShapeType="1" noTextEdit="1"/>
            </p:cNvSpPr>
            <p:nvPr/>
          </p:nvSpPr>
          <p:spPr bwMode="auto">
            <a:xfrm>
              <a:off x="5511" y="1008"/>
              <a:ext cx="1600" cy="1620"/>
            </a:xfrm>
            <a:prstGeom prst="rect">
              <a:avLst/>
            </a:prstGeom>
          </p:spPr>
          <p:txBody>
            <a:bodyPr wrap="none" fromWordArt="1">
              <a:prstTxWarp prst="textArchUp">
                <a:avLst>
                  <a:gd name="adj" fmla="val 5408925"/>
                </a:avLst>
              </a:prstTxWarp>
            </a:bodyPr>
            <a:lstStyle/>
            <a:p>
              <a:pPr algn="ctr" rtl="0"/>
              <a:r>
                <a:rPr lang="en-US" sz="800" kern="10" spc="0" dirty="0">
                  <a:ln w="9525">
                    <a:solidFill>
                      <a:srgbClr val="000000"/>
                    </a:solidFill>
                    <a:round/>
                    <a:headEnd/>
                    <a:tailEnd/>
                  </a:ln>
                  <a:solidFill>
                    <a:srgbClr val="DC30C3"/>
                  </a:solidFill>
                  <a:effectLst/>
                  <a:latin typeface="Arial Black" panose="020B0A04020102020204" pitchFamily="34" charset="0"/>
                  <a:cs typeface="SutonnyMJ"/>
                </a:rPr>
                <a:t>G</a:t>
              </a:r>
              <a:r>
                <a:rPr lang="en-US" sz="800" kern="10" spc="0" dirty="0">
                  <a:ln w="9525">
                    <a:solidFill>
                      <a:srgbClr val="000000"/>
                    </a:solidFill>
                    <a:round/>
                    <a:headEnd/>
                    <a:tailEnd/>
                  </a:ln>
                  <a:solidFill>
                    <a:srgbClr val="002060"/>
                  </a:solidFill>
                  <a:effectLst/>
                  <a:latin typeface="Arial Black" panose="020B0A04020102020204" pitchFamily="34" charset="0"/>
                  <a:cs typeface="SutonnyMJ"/>
                </a:rPr>
                <a:t>e</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t</a:t>
              </a:r>
              <a:r>
                <a:rPr lang="en-US" sz="800" kern="10" spc="0" dirty="0">
                  <a:ln w="9525">
                    <a:solidFill>
                      <a:srgbClr val="000000"/>
                    </a:solidFill>
                    <a:round/>
                    <a:headEnd/>
                    <a:tailEnd/>
                  </a:ln>
                  <a:solidFill>
                    <a:srgbClr val="00B050"/>
                  </a:solidFill>
                  <a:effectLst/>
                  <a:latin typeface="Arial Black" panose="020B0A04020102020204" pitchFamily="34" charset="0"/>
                  <a:cs typeface="SutonnyMJ"/>
                </a:rPr>
                <a:t>w</a:t>
              </a:r>
              <a:r>
                <a:rPr lang="en-US" sz="800" kern="10" spc="0" dirty="0">
                  <a:ln w="9525">
                    <a:solidFill>
                      <a:srgbClr val="000000"/>
                    </a:solidFill>
                    <a:round/>
                    <a:headEnd/>
                    <a:tailEnd/>
                  </a:ln>
                  <a:solidFill>
                    <a:srgbClr val="0070C0"/>
                  </a:solidFill>
                  <a:effectLst/>
                  <a:latin typeface="Arial Black" panose="020B0A04020102020204" pitchFamily="34" charset="0"/>
                  <a:cs typeface="SutonnyMJ"/>
                </a:rPr>
                <a:t>a</a:t>
              </a:r>
              <a:r>
                <a:rPr lang="en-US" sz="800" kern="10" spc="0" dirty="0">
                  <a:ln w="9525">
                    <a:solidFill>
                      <a:srgbClr val="000000"/>
                    </a:solidFill>
                    <a:round/>
                    <a:headEnd/>
                    <a:tailEnd/>
                  </a:ln>
                  <a:solidFill>
                    <a:srgbClr val="D1BA2F"/>
                  </a:solidFill>
                  <a:effectLst/>
                  <a:latin typeface="Arial Black" panose="020B0A04020102020204" pitchFamily="34" charset="0"/>
                  <a:cs typeface="SutonnyMJ"/>
                </a:rPr>
                <a:t>y</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 E</a:t>
              </a:r>
              <a:r>
                <a:rPr lang="en-US" sz="800" kern="10" spc="0" dirty="0">
                  <a:ln w="9525">
                    <a:solidFill>
                      <a:srgbClr val="000000"/>
                    </a:solidFill>
                    <a:round/>
                    <a:headEnd/>
                    <a:tailEnd/>
                  </a:ln>
                  <a:solidFill>
                    <a:srgbClr val="FFC000"/>
                  </a:solidFill>
                  <a:effectLst/>
                  <a:latin typeface="Arial Black" panose="020B0A04020102020204" pitchFamily="34" charset="0"/>
                  <a:cs typeface="SutonnyMJ"/>
                </a:rPr>
                <a:t>a</a:t>
              </a:r>
              <a:r>
                <a:rPr lang="en-US" sz="800" kern="10" spc="0" dirty="0">
                  <a:ln w="9525">
                    <a:solidFill>
                      <a:srgbClr val="000000"/>
                    </a:solidFill>
                    <a:round/>
                    <a:headEnd/>
                    <a:tailEnd/>
                  </a:ln>
                  <a:solidFill>
                    <a:srgbClr val="DC30C3"/>
                  </a:solidFill>
                  <a:effectLst/>
                  <a:latin typeface="Arial Black" panose="020B0A04020102020204" pitchFamily="34" charset="0"/>
                  <a:cs typeface="SutonnyMJ"/>
                </a:rPr>
                <a:t>s</a:t>
              </a:r>
              <a:r>
                <a:rPr lang="en-US" sz="800" kern="10" spc="0" dirty="0">
                  <a:ln w="9525">
                    <a:solidFill>
                      <a:srgbClr val="000000"/>
                    </a:solidFill>
                    <a:round/>
                    <a:headEnd/>
                    <a:tailEnd/>
                  </a:ln>
                  <a:solidFill>
                    <a:srgbClr val="0000FF"/>
                  </a:solidFill>
                  <a:effectLst/>
                  <a:latin typeface="Arial Black" panose="020B0A04020102020204" pitchFamily="34" charset="0"/>
                  <a:cs typeface="SutonnyMJ"/>
                </a:rPr>
                <a:t>y</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 </a:t>
              </a:r>
              <a:r>
                <a:rPr lang="en-US" sz="800" kern="10" spc="0" dirty="0">
                  <a:ln w="9525">
                    <a:solidFill>
                      <a:srgbClr val="000000"/>
                    </a:solidFill>
                    <a:round/>
                    <a:headEnd/>
                    <a:tailEnd/>
                  </a:ln>
                  <a:solidFill>
                    <a:srgbClr val="FF0000"/>
                  </a:solidFill>
                  <a:effectLst>
                    <a:outerShdw blurRad="38100" dist="38100" dir="2700000" algn="tl">
                      <a:srgbClr val="000000">
                        <a:alpha val="43137"/>
                      </a:srgbClr>
                    </a:outerShdw>
                  </a:effectLst>
                  <a:latin typeface="Arial Black" panose="020B0A04020102020204" pitchFamily="34" charset="0"/>
                  <a:cs typeface="SutonnyMJ"/>
                </a:rPr>
                <a:t>E</a:t>
              </a:r>
              <a:r>
                <a:rPr lang="en-US" sz="800" kern="10" spc="0" dirty="0">
                  <a:ln w="9525">
                    <a:solidFill>
                      <a:srgbClr val="000000"/>
                    </a:solidFill>
                    <a:round/>
                    <a:headEnd/>
                    <a:tailEnd/>
                  </a:ln>
                  <a:solidFill>
                    <a:srgbClr val="DC30C3"/>
                  </a:solidFill>
                  <a:effectLst>
                    <a:outerShdw blurRad="38100" dist="38100" dir="2700000" algn="tl">
                      <a:srgbClr val="000000">
                        <a:alpha val="43137"/>
                      </a:srgbClr>
                    </a:outerShdw>
                  </a:effectLst>
                  <a:latin typeface="Arial Black" panose="020B0A04020102020204" pitchFamily="34" charset="0"/>
                  <a:cs typeface="SutonnyMJ"/>
                </a:rPr>
                <a:t>d</a:t>
              </a:r>
              <a:r>
                <a:rPr lang="en-US" sz="800" kern="10" spc="0" dirty="0">
                  <a:ln w="9525">
                    <a:solidFill>
                      <a:srgbClr val="000000"/>
                    </a:solidFill>
                    <a:round/>
                    <a:headEnd/>
                    <a:tailEnd/>
                  </a:ln>
                  <a:solidFill>
                    <a:srgbClr val="FFC000"/>
                  </a:solidFill>
                  <a:effectLst>
                    <a:outerShdw blurRad="38100" dist="38100" dir="2700000" algn="tl">
                      <a:srgbClr val="000000">
                        <a:alpha val="43137"/>
                      </a:srgbClr>
                    </a:outerShdw>
                  </a:effectLst>
                  <a:latin typeface="Arial Black" panose="020B0A04020102020204" pitchFamily="34" charset="0"/>
                  <a:cs typeface="SutonnyMJ"/>
                </a:rPr>
                <a:t>u</a:t>
              </a:r>
              <a:r>
                <a:rPr lang="en-US" sz="800" kern="10" spc="0" dirty="0">
                  <a:ln w="9525">
                    <a:solidFill>
                      <a:srgbClr val="000000"/>
                    </a:solidFill>
                    <a:round/>
                    <a:headEnd/>
                    <a:tailEnd/>
                  </a:ln>
                  <a:solidFill>
                    <a:srgbClr val="7030A0"/>
                  </a:solidFill>
                  <a:effectLst>
                    <a:outerShdw blurRad="38100" dist="38100" dir="2700000" algn="tl">
                      <a:srgbClr val="000000">
                        <a:alpha val="43137"/>
                      </a:srgbClr>
                    </a:outerShdw>
                  </a:effectLst>
                  <a:latin typeface="Arial Black" panose="020B0A04020102020204" pitchFamily="34" charset="0"/>
                  <a:cs typeface="SutonnyMJ"/>
                </a:rPr>
                <a:t>c</a:t>
              </a:r>
              <a:r>
                <a:rPr lang="en-US" sz="800" kern="10" spc="0" dirty="0">
                  <a:ln w="9525">
                    <a:solidFill>
                      <a:srgbClr val="000000"/>
                    </a:solidFill>
                    <a:round/>
                    <a:headEnd/>
                    <a:tailEnd/>
                  </a:ln>
                  <a:solidFill>
                    <a:srgbClr val="00B050"/>
                  </a:solidFill>
                  <a:effectLst>
                    <a:outerShdw blurRad="38100" dist="38100" dir="2700000" algn="tl">
                      <a:srgbClr val="000000">
                        <a:alpha val="43137"/>
                      </a:srgbClr>
                    </a:outerShdw>
                  </a:effectLst>
                  <a:latin typeface="Arial Black" panose="020B0A04020102020204" pitchFamily="34" charset="0"/>
                  <a:cs typeface="SutonnyMJ"/>
                </a:rPr>
                <a:t>a</a:t>
              </a:r>
              <a:r>
                <a:rPr lang="en-US" sz="800" kern="10" spc="0" dirty="0">
                  <a:ln w="9525">
                    <a:solidFill>
                      <a:srgbClr val="000000"/>
                    </a:solidFill>
                    <a:round/>
                    <a:headEnd/>
                    <a:tailEnd/>
                  </a:ln>
                  <a:solidFill>
                    <a:srgbClr val="000099"/>
                  </a:solidFill>
                  <a:effectLst>
                    <a:outerShdw blurRad="38100" dist="38100" dir="2700000" algn="tl">
                      <a:srgbClr val="000000">
                        <a:alpha val="43137"/>
                      </a:srgbClr>
                    </a:outerShdw>
                  </a:effectLst>
                  <a:latin typeface="Arial Black" panose="020B0A04020102020204" pitchFamily="34" charset="0"/>
                  <a:cs typeface="SutonnyMJ"/>
                </a:rPr>
                <a:t>t</a:t>
              </a:r>
              <a:r>
                <a:rPr lang="en-US" sz="800" kern="10" spc="0" dirty="0">
                  <a:ln w="9525">
                    <a:solidFill>
                      <a:srgbClr val="000000"/>
                    </a:solidFill>
                    <a:round/>
                    <a:headEnd/>
                    <a:tailEnd/>
                  </a:ln>
                  <a:solidFill>
                    <a:srgbClr val="92D050"/>
                  </a:solidFill>
                  <a:effectLst>
                    <a:outerShdw blurRad="38100" dist="38100" dir="2700000" algn="tl">
                      <a:srgbClr val="000000">
                        <a:alpha val="43137"/>
                      </a:srgbClr>
                    </a:outerShdw>
                  </a:effectLst>
                  <a:latin typeface="Arial Black" panose="020B0A04020102020204" pitchFamily="34" charset="0"/>
                  <a:cs typeface="SutonnyMJ"/>
                </a:rPr>
                <a:t>i</a:t>
              </a:r>
              <a:r>
                <a:rPr lang="en-US" sz="800" kern="10" spc="0" dirty="0">
                  <a:ln w="9525">
                    <a:solidFill>
                      <a:srgbClr val="000000"/>
                    </a:solidFill>
                    <a:round/>
                    <a:headEnd/>
                    <a:tailEnd/>
                  </a:ln>
                  <a:solidFill>
                    <a:srgbClr val="00B0F0"/>
                  </a:solidFill>
                  <a:effectLst>
                    <a:outerShdw blurRad="38100" dist="38100" dir="2700000" algn="tl">
                      <a:srgbClr val="000000">
                        <a:alpha val="43137"/>
                      </a:srgbClr>
                    </a:outerShdw>
                  </a:effectLst>
                  <a:latin typeface="Arial Black" panose="020B0A04020102020204" pitchFamily="34" charset="0"/>
                  <a:cs typeface="SutonnyMJ"/>
                </a:rPr>
                <a:t>o</a:t>
              </a:r>
              <a:r>
                <a:rPr lang="en-US" sz="800" kern="10" spc="0" dirty="0">
                  <a:ln w="9525">
                    <a:solidFill>
                      <a:srgbClr val="000000"/>
                    </a:solidFill>
                    <a:round/>
                    <a:headEnd/>
                    <a:tailEnd/>
                  </a:ln>
                  <a:solidFill>
                    <a:schemeClr val="accent6">
                      <a:lumMod val="75000"/>
                    </a:schemeClr>
                  </a:solidFill>
                  <a:effectLst>
                    <a:outerShdw blurRad="38100" dist="38100" dir="2700000" algn="tl">
                      <a:srgbClr val="000000">
                        <a:alpha val="43137"/>
                      </a:srgbClr>
                    </a:outerShdw>
                  </a:effectLst>
                  <a:latin typeface="Arial Black" panose="020B0A04020102020204" pitchFamily="34" charset="0"/>
                  <a:cs typeface="SutonnyMJ"/>
                </a:rPr>
                <a:t>n*</a:t>
              </a:r>
              <a:r>
                <a:rPr lang="en-US" sz="800" kern="10" spc="0" dirty="0">
                  <a:ln w="9525">
                    <a:solidFill>
                      <a:srgbClr val="000000"/>
                    </a:solidFill>
                    <a:round/>
                    <a:headEnd/>
                    <a:tailEnd/>
                  </a:ln>
                  <a:solidFill>
                    <a:srgbClr val="FF0000"/>
                  </a:solidFill>
                  <a:effectLst/>
                  <a:latin typeface="Arial Black" panose="020B0A04020102020204" pitchFamily="34" charset="0"/>
                  <a:cs typeface="SutonnyMJ"/>
                </a:rPr>
                <a:t>*</a:t>
              </a:r>
              <a:endParaRPr lang="en-US" sz="800" kern="10" spc="0" dirty="0">
                <a:ln w="9525">
                  <a:solidFill>
                    <a:srgbClr val="000000"/>
                  </a:solidFill>
                  <a:round/>
                  <a:headEnd/>
                  <a:tailEnd/>
                </a:ln>
                <a:solidFill>
                  <a:srgbClr val="FF0000"/>
                </a:solidFill>
                <a:effectLst/>
                <a:latin typeface="SutonnyMJ"/>
                <a:cs typeface="SutonnyMJ"/>
              </a:endParaRPr>
            </a:p>
          </p:txBody>
        </p:sp>
        <p:sp>
          <p:nvSpPr>
            <p:cNvPr id="14" name="Oval 13">
              <a:extLst>
                <a:ext uri="{FF2B5EF4-FFF2-40B4-BE49-F238E27FC236}">
                  <a16:creationId xmlns:a16="http://schemas.microsoft.com/office/drawing/2014/main" id="{692C2CDF-F5E3-4BA7-9193-1A68C8E0F197}"/>
                </a:ext>
              </a:extLst>
            </p:cNvPr>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5" name="WordArt 6">
              <a:extLst>
                <a:ext uri="{FF2B5EF4-FFF2-40B4-BE49-F238E27FC236}">
                  <a16:creationId xmlns:a16="http://schemas.microsoft.com/office/drawing/2014/main" id="{233487E7-3D45-4EBF-AF59-5FF0B284E187}"/>
                </a:ext>
              </a:extLst>
            </p:cNvPr>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b="1" i="1" kern="10" dirty="0">
                  <a:ln w="9525">
                    <a:noFill/>
                    <a:round/>
                    <a:headEnd/>
                    <a:tailEnd/>
                  </a:ln>
                  <a:solidFill>
                    <a:srgbClr val="FF0000"/>
                  </a:solidFill>
                  <a:latin typeface="Times New Roman" panose="02020603050405020304" pitchFamily="18" charset="0"/>
                  <a:cs typeface="Times New Roman" panose="02020603050405020304" pitchFamily="18" charset="0"/>
                </a:rPr>
                <a:t>Y</a:t>
              </a:r>
              <a:r>
                <a:rPr lang="en-US" sz="800" b="1" i="1" kern="10" dirty="0">
                  <a:ln w="9525">
                    <a:noFill/>
                    <a:round/>
                    <a:headEnd/>
                    <a:tailEnd/>
                  </a:ln>
                  <a:solidFill>
                    <a:srgbClr val="7030A0"/>
                  </a:solidFill>
                  <a:latin typeface="Times New Roman" panose="02020603050405020304" pitchFamily="18" charset="0"/>
                  <a:cs typeface="Times New Roman" panose="02020603050405020304" pitchFamily="18" charset="0"/>
                </a:rPr>
                <a:t>o</a:t>
              </a:r>
              <a:r>
                <a:rPr lang="en-US" sz="800" b="1" i="1" kern="10" dirty="0">
                  <a:ln w="9525">
                    <a:noFill/>
                    <a:round/>
                    <a:headEnd/>
                    <a:tailEnd/>
                  </a:ln>
                  <a:solidFill>
                    <a:srgbClr val="002060"/>
                  </a:solidFill>
                  <a:latin typeface="Times New Roman" panose="02020603050405020304" pitchFamily="18" charset="0"/>
                  <a:cs typeface="Times New Roman" panose="02020603050405020304" pitchFamily="18" charset="0"/>
                </a:rPr>
                <a:t>u</a:t>
              </a:r>
              <a:r>
                <a:rPr lang="en-US" sz="800" b="1" i="1" kern="10" dirty="0">
                  <a:ln w="9525">
                    <a:noFill/>
                    <a:round/>
                    <a:headEnd/>
                    <a:tailEnd/>
                  </a:ln>
                  <a:solidFill>
                    <a:srgbClr val="33CC33"/>
                  </a:solidFill>
                  <a:latin typeface="Times New Roman" panose="02020603050405020304" pitchFamily="18" charset="0"/>
                  <a:cs typeface="Times New Roman" panose="02020603050405020304" pitchFamily="18" charset="0"/>
                </a:rPr>
                <a:t>T</a:t>
              </a:r>
              <a:r>
                <a:rPr lang="en-US" sz="800" b="1" i="1" kern="10" dirty="0">
                  <a:ln w="9525">
                    <a:noFill/>
                    <a:round/>
                    <a:headEnd/>
                    <a:tailEnd/>
                  </a:ln>
                  <a:solidFill>
                    <a:srgbClr val="00B0F0"/>
                  </a:solidFill>
                  <a:latin typeface="Times New Roman" panose="02020603050405020304" pitchFamily="18" charset="0"/>
                  <a:cs typeface="Times New Roman" panose="02020603050405020304" pitchFamily="18" charset="0"/>
                </a:rPr>
                <a:t>u</a:t>
              </a:r>
              <a:r>
                <a:rPr lang="en-US" sz="800" b="1" i="1" kern="10" dirty="0">
                  <a:ln w="9525">
                    <a:noFill/>
                    <a:round/>
                    <a:headEnd/>
                    <a:tailEnd/>
                  </a:ln>
                  <a:solidFill>
                    <a:schemeClr val="accent6">
                      <a:lumMod val="75000"/>
                    </a:schemeClr>
                  </a:solidFill>
                  <a:latin typeface="Times New Roman" panose="02020603050405020304" pitchFamily="18" charset="0"/>
                  <a:cs typeface="Times New Roman" panose="02020603050405020304" pitchFamily="18" charset="0"/>
                </a:rPr>
                <a:t>b</a:t>
              </a:r>
              <a:r>
                <a:rPr lang="en-US" sz="800" b="1" i="1" kern="10" dirty="0">
                  <a:ln w="9525">
                    <a:noFill/>
                    <a:round/>
                    <a:headEnd/>
                    <a:tailEnd/>
                  </a:ln>
                  <a:solidFill>
                    <a:srgbClr val="DC30C3"/>
                  </a:solidFill>
                  <a:latin typeface="Times New Roman" panose="02020603050405020304" pitchFamily="18" charset="0"/>
                  <a:cs typeface="Times New Roman" panose="02020603050405020304" pitchFamily="18" charset="0"/>
                </a:rPr>
                <a:t>e</a:t>
              </a:r>
              <a:endParaRPr lang="en-US" sz="800" b="1" i="1" kern="10" spc="0" dirty="0">
                <a:ln w="9525">
                  <a:noFill/>
                  <a:round/>
                  <a:headEnd/>
                  <a:tailEnd/>
                </a:ln>
                <a:solidFill>
                  <a:srgbClr val="DC30C3"/>
                </a:solidFill>
                <a:latin typeface="SutonnyMJ"/>
                <a:cs typeface="SutonnyMJ"/>
              </a:endParaRPr>
            </a:p>
          </p:txBody>
        </p:sp>
      </p:grpSp>
      <p:pic>
        <p:nvPicPr>
          <p:cNvPr id="16" name="Picture 15" descr="03">
            <a:extLst>
              <a:ext uri="{FF2B5EF4-FFF2-40B4-BE49-F238E27FC236}">
                <a16:creationId xmlns:a16="http://schemas.microsoft.com/office/drawing/2014/main" id="{D27D48E6-28DC-429E-BFF5-9B07EDCBF56B}"/>
              </a:ext>
            </a:extLst>
          </p:cNvPr>
          <p:cNvPicPr>
            <a:picLocks noChangeAspect="1" noChangeArrowheads="1"/>
          </p:cNvPicPr>
          <p:nvPr/>
        </p:nvPicPr>
        <p:blipFill>
          <a:blip r:embed="rId2" cstate="print"/>
          <a:srcRect/>
          <a:stretch>
            <a:fillRect/>
          </a:stretch>
        </p:blipFill>
        <p:spPr bwMode="auto">
          <a:xfrm>
            <a:off x="5236230" y="132267"/>
            <a:ext cx="1531974" cy="1447800"/>
          </a:xfrm>
          <a:prstGeom prst="rect">
            <a:avLst/>
          </a:prstGeom>
          <a:noFill/>
        </p:spPr>
      </p:pic>
      <p:grpSp>
        <p:nvGrpSpPr>
          <p:cNvPr id="17" name="Group 2">
            <a:extLst>
              <a:ext uri="{FF2B5EF4-FFF2-40B4-BE49-F238E27FC236}">
                <a16:creationId xmlns:a16="http://schemas.microsoft.com/office/drawing/2014/main" id="{AD8189DB-8B1A-40A9-B6B7-50947383A2AE}"/>
              </a:ext>
            </a:extLst>
          </p:cNvPr>
          <p:cNvGrpSpPr>
            <a:grpSpLocks/>
          </p:cNvGrpSpPr>
          <p:nvPr/>
        </p:nvGrpSpPr>
        <p:grpSpPr bwMode="auto">
          <a:xfrm>
            <a:off x="9125605" y="152400"/>
            <a:ext cx="1752600" cy="1676400"/>
            <a:chOff x="5226" y="648"/>
            <a:chExt cx="2166" cy="2340"/>
          </a:xfrm>
        </p:grpSpPr>
        <p:sp>
          <p:nvSpPr>
            <p:cNvPr id="18" name="Oval 3">
              <a:extLst>
                <a:ext uri="{FF2B5EF4-FFF2-40B4-BE49-F238E27FC236}">
                  <a16:creationId xmlns:a16="http://schemas.microsoft.com/office/drawing/2014/main" id="{EEC85A2E-A26F-4A71-BE67-7C5D70F442EC}"/>
                </a:ext>
              </a:extLst>
            </p:cNvPr>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WordArt 4">
              <a:extLst>
                <a:ext uri="{FF2B5EF4-FFF2-40B4-BE49-F238E27FC236}">
                  <a16:creationId xmlns:a16="http://schemas.microsoft.com/office/drawing/2014/main" id="{CB57DF81-1B39-41DF-8531-A615A6FA5C7D}"/>
                </a:ext>
              </a:extLst>
            </p:cNvPr>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a:ln w="9525">
                    <a:solidFill>
                      <a:srgbClr val="000000"/>
                    </a:solidFill>
                    <a:round/>
                    <a:headEnd/>
                    <a:tailEnd/>
                  </a:ln>
                  <a:solidFill>
                    <a:srgbClr val="000000"/>
                  </a:solidFill>
                  <a:effectLst/>
                  <a:latin typeface="SutonnyMJ"/>
                  <a:cs typeface="SutonnyMJ"/>
                </a:rPr>
                <a:t>Avãyj</a:t>
              </a:r>
              <a:r>
                <a:rPr lang="en-US" sz="800" kern="10" spc="0" dirty="0">
                  <a:ln w="9525">
                    <a:solidFill>
                      <a:srgbClr val="000000"/>
                    </a:solidFill>
                    <a:round/>
                    <a:headEnd/>
                    <a:tailEnd/>
                  </a:ln>
                  <a:solidFill>
                    <a:srgbClr val="000000"/>
                  </a:solidFill>
                  <a:effectLst/>
                  <a:latin typeface="SutonnyMJ"/>
                  <a:cs typeface="SutonnyMJ"/>
                </a:rPr>
                <a:t> gvbœvb,01722887751  </a:t>
              </a:r>
            </a:p>
          </p:txBody>
        </p:sp>
        <p:sp>
          <p:nvSpPr>
            <p:cNvPr id="20" name="Oval 5">
              <a:extLst>
                <a:ext uri="{FF2B5EF4-FFF2-40B4-BE49-F238E27FC236}">
                  <a16:creationId xmlns:a16="http://schemas.microsoft.com/office/drawing/2014/main" id="{5712D452-470F-4A45-8A39-101FACD6C34D}"/>
                </a:ext>
              </a:extLst>
            </p:cNvPr>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WordArt 6">
              <a:extLst>
                <a:ext uri="{FF2B5EF4-FFF2-40B4-BE49-F238E27FC236}">
                  <a16:creationId xmlns:a16="http://schemas.microsoft.com/office/drawing/2014/main" id="{7350F14A-444A-419E-8C70-1D92C7ECF8C8}"/>
                </a:ext>
              </a:extLst>
            </p:cNvPr>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rPr>
                <a:t>gvbœvb m¨vi</a:t>
              </a:r>
            </a:p>
          </p:txBody>
        </p:sp>
      </p:gr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500" decel="50000" fill="hold">
                                          <p:stCondLst>
                                            <p:cond delay="0"/>
                                          </p:stCondLst>
                                        </p:cTn>
                                        <p:tgtEl>
                                          <p:spTgt spid="8">
                                            <p:txEl>
                                              <p:pRg st="0" end="0"/>
                                            </p:txEl>
                                          </p:spTgt>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8">
                                            <p:txEl>
                                              <p:pRg st="0" end="0"/>
                                            </p:txEl>
                                          </p:spTgt>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8">
                                            <p:txEl>
                                              <p:pRg st="0" end="0"/>
                                            </p:txEl>
                                          </p:spTgt>
                                        </p:tgtEl>
                                        <p:attrNameLst>
                                          <p:attrName>ppt_w</p:attrName>
                                        </p:attrNameLst>
                                      </p:cBhvr>
                                      <p:tavLst>
                                        <p:tav tm="0">
                                          <p:val>
                                            <p:strVal val="#ppt_w*.05"/>
                                          </p:val>
                                        </p:tav>
                                        <p:tav tm="100000">
                                          <p:val>
                                            <p:strVal val="#ppt_w"/>
                                          </p:val>
                                        </p:tav>
                                      </p:tavLst>
                                    </p:anim>
                                    <p:anim calcmode="lin" valueType="num">
                                      <p:cBhvr>
                                        <p:cTn id="16" dur="1000" fill="hold"/>
                                        <p:tgtEl>
                                          <p:spTgt spid="8">
                                            <p:txEl>
                                              <p:pRg st="0" end="0"/>
                                            </p:txEl>
                                          </p:spTgt>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8">
                                            <p:txEl>
                                              <p:pRg st="0" end="0"/>
                                            </p:txEl>
                                          </p:spTgt>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8">
                                            <p:txEl>
                                              <p:pRg st="0" end="0"/>
                                            </p:txEl>
                                          </p:spTgt>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8">
                                            <p:txEl>
                                              <p:pRg st="0" end="0"/>
                                            </p:txEl>
                                          </p:spTgt>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edge">
                                      <p:cBhvr>
                                        <p:cTn id="3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20</a:t>
            </a:fld>
            <a:endParaRPr lang="en-US" dirty="0"/>
          </a:p>
        </p:txBody>
      </p:sp>
      <p:sp>
        <p:nvSpPr>
          <p:cNvPr id="4" name="Rounded Rectangle 3"/>
          <p:cNvSpPr/>
          <p:nvPr/>
        </p:nvSpPr>
        <p:spPr>
          <a:xfrm>
            <a:off x="289719" y="2667000"/>
            <a:ext cx="11658600" cy="3962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indent="228600" algn="just">
              <a:spcBef>
                <a:spcPts val="0"/>
              </a:spcBef>
              <a:spcAft>
                <a:spcPts val="0"/>
              </a:spcAft>
            </a:pP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১১। </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আ</a:t>
            </a:r>
            <a:r>
              <a:rPr lang="bn-BD"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ল্ল</a:t>
            </a: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াহর প্রত্যাদেশ লাভ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 এরূপ পরিস্থিতিতে মহানবি (স)কে মহান আল</a:t>
            </a:r>
            <a:r>
              <a:rPr lang="en-US" sz="3600" b="1" dirty="0">
                <a:effectLst/>
                <a:latin typeface="NikoshBAN" panose="02000000000000000000" pitchFamily="2" charset="0"/>
                <a:ea typeface="Times New Roman" panose="02020603050405020304" pitchFamily="18" charset="0"/>
              </a:rPr>
              <a:t>­</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াহ ওহির মাধ্যমে মক্কা ছেড়ে মদিনায় হিজরত করার নির্দেশ দেন। (সুরা ইয়াছিন)। অবশেষে মহানবি (স) মদিনায় হিজরত করেন।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070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21</a:t>
            </a:fld>
            <a:endParaRPr lang="en-US" dirty="0"/>
          </a:p>
        </p:txBody>
      </p:sp>
      <p:sp>
        <p:nvSpPr>
          <p:cNvPr id="4" name="Rounded Rectangle 3"/>
          <p:cNvSpPr/>
          <p:nvPr/>
        </p:nvSpPr>
        <p:spPr>
          <a:xfrm>
            <a:off x="289719" y="1600200"/>
            <a:ext cx="11658600" cy="5029200"/>
          </a:xfrm>
          <a:prstGeom prst="round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indent="228600" algn="just">
              <a:spcBef>
                <a:spcPts val="0"/>
              </a:spcBef>
              <a:spcAft>
                <a:spcPts val="0"/>
              </a:spcAft>
            </a:pPr>
            <a:r>
              <a:rPr lang="bn-IN" sz="36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হিজরতের ঘটনা :</a:t>
            </a:r>
            <a:r>
              <a:rPr lang="bn-IN" sz="3600" dirty="0">
                <a:effectLst/>
                <a:latin typeface="Times New Roman" panose="02020603050405020304" pitchFamily="18" charset="0"/>
                <a:ea typeface="Times New Roman" panose="02020603050405020304" pitchFamily="18" charset="0"/>
                <a:cs typeface="NikoshBAN" panose="02000000000000000000" pitchFamily="2" charset="0"/>
              </a:rPr>
              <a:t> </a:t>
            </a:r>
            <a:endParaRPr lang="bn-BD" sz="3600" dirty="0">
              <a:effectLst/>
              <a:latin typeface="Times New Roman" panose="02020603050405020304" pitchFamily="18" charset="0"/>
              <a:ea typeface="Times New Roman" panose="02020603050405020304" pitchFamily="18" charset="0"/>
              <a:cs typeface="NikoshBAN" panose="02000000000000000000" pitchFamily="2" charset="0"/>
            </a:endParaRPr>
          </a:p>
          <a:p>
            <a:pPr marL="0" marR="0" indent="228600" algn="just">
              <a:spcBef>
                <a:spcPts val="0"/>
              </a:spcBef>
              <a:spcAft>
                <a:spcPts val="0"/>
              </a:spcAft>
            </a:pPr>
            <a:r>
              <a:rPr lang="bn-IN" sz="3600" dirty="0">
                <a:solidFill>
                  <a:schemeClr val="tx1"/>
                </a:solidFill>
                <a:effectLst/>
                <a:latin typeface="Times New Roman" panose="02020603050405020304" pitchFamily="18" charset="0"/>
                <a:ea typeface="Times New Roman" panose="02020603050405020304" pitchFamily="18" charset="0"/>
                <a:cs typeface="NikoshBAN" panose="02000000000000000000" pitchFamily="2" charset="0"/>
              </a:rPr>
              <a:t>মক্কার কুরাইশদের অত্যাচার থেকে নিজেকে রক্ষা ও  ইসলাম প্রতিষ্টার মানসে মহান আ</a:t>
            </a:r>
            <a:r>
              <a:rPr lang="bn-BD" sz="3600" dirty="0">
                <a:solidFill>
                  <a:schemeClr val="tx1"/>
                </a:solidFill>
                <a:effectLst/>
                <a:latin typeface="Times New Roman" panose="02020603050405020304" pitchFamily="18" charset="0"/>
                <a:ea typeface="Times New Roman" panose="02020603050405020304" pitchFamily="18" charset="0"/>
                <a:cs typeface="NikoshBAN" panose="02000000000000000000" pitchFamily="2" charset="0"/>
              </a:rPr>
              <a:t>ল্ল</a:t>
            </a:r>
            <a:r>
              <a:rPr lang="bn-IN" sz="3600" dirty="0">
                <a:solidFill>
                  <a:schemeClr val="tx1"/>
                </a:solidFill>
                <a:effectLst/>
                <a:latin typeface="Times New Roman" panose="02020603050405020304" pitchFamily="18" charset="0"/>
                <a:ea typeface="Times New Roman" panose="02020603050405020304" pitchFamily="18" charset="0"/>
                <a:cs typeface="NikoshBAN" panose="02000000000000000000" pitchFamily="2" charset="0"/>
              </a:rPr>
              <a:t>াহ কর্তৃক প্রত্যাদেশ লাভ করার পর মুহাম্মদ (স) মদিনার বাস্তব অবস্থা পর্যবেক্ষণ করে হিজরত করার সিদ্ধান্ত নেন। এ সিদ্ধান্ত অনুযায়ী যখন কুরাইশরা তাকে হত্যা করতে আসে তখন জিবরাঈল মারফত সংবাদ শুনে ৬২২ খ্রিস্টাব্দের ২৪ সেপ্টেম্বর হযরত আলীকে নিজ বিছানায় শুইয়ে রেখে হযরত আবু বকর (রা)কে সাথে নিয়ে মদিনার উদ্দেশে মক্কা ত্যাগ করেন যা ইসলামের ইতিহাসে হিজরত নামে খ্যাত।  </a:t>
            </a:r>
            <a:endParaRPr lang="en-US" sz="36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9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22</a:t>
            </a:fld>
            <a:endParaRPr lang="en-US" dirty="0"/>
          </a:p>
        </p:txBody>
      </p:sp>
      <p:sp>
        <p:nvSpPr>
          <p:cNvPr id="4" name="Rounded Rectangle 3"/>
          <p:cNvSpPr/>
          <p:nvPr/>
        </p:nvSpPr>
        <p:spPr>
          <a:xfrm>
            <a:off x="2423319" y="1530350"/>
            <a:ext cx="9486900" cy="2057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indent="228600" algn="just">
              <a:spcBef>
                <a:spcPts val="0"/>
              </a:spcBef>
              <a:spcAft>
                <a:spcPts val="0"/>
              </a:spcAft>
            </a:pPr>
            <a:r>
              <a:rPr lang="bn-BD" sz="3600" dirty="0">
                <a:solidFill>
                  <a:srgbClr val="00B050"/>
                </a:solidFill>
                <a:effectLst/>
                <a:latin typeface="Times New Roman" panose="02020603050405020304" pitchFamily="18" charset="0"/>
                <a:ea typeface="Times New Roman" panose="02020603050405020304" pitchFamily="18" charset="0"/>
                <a:cs typeface="NikoshBAN" panose="02000000000000000000" pitchFamily="2" charset="0"/>
              </a:rPr>
              <a:t>#</a:t>
            </a:r>
            <a:r>
              <a:rPr lang="bn-IN" sz="3600" dirty="0">
                <a:solidFill>
                  <a:srgbClr val="00B050"/>
                </a:solidFill>
                <a:effectLst/>
                <a:latin typeface="Times New Roman" panose="02020603050405020304" pitchFamily="18" charset="0"/>
                <a:ea typeface="Times New Roman" panose="02020603050405020304" pitchFamily="18" charset="0"/>
                <a:cs typeface="NikoshBAN" panose="02000000000000000000" pitchFamily="2" charset="0"/>
              </a:rPr>
              <a:t>হযরতকে হত্যা করতে এসে তাঁকে গৃহে না পেয়ে হত্যাকারীরা মুহাম্মদ (স)-এর পশ্চাৎধাবন করেন। এমতাবস্থায় তিনি আবু বকরকে সাথে নিয়ে সাওর পর্বতের গুহায় লুকিয়ে পড়ে</a:t>
            </a:r>
            <a:r>
              <a:rPr lang="bn-BD" sz="3600" dirty="0">
                <a:solidFill>
                  <a:srgbClr val="00B050"/>
                </a:solidFill>
                <a:effectLst/>
                <a:latin typeface="Times New Roman" panose="02020603050405020304" pitchFamily="18" charset="0"/>
                <a:ea typeface="Times New Roman" panose="02020603050405020304" pitchFamily="18" charset="0"/>
                <a:cs typeface="NikoshBAN" panose="02000000000000000000" pitchFamily="2" charset="0"/>
              </a:rPr>
              <a:t>ন। </a:t>
            </a:r>
            <a:r>
              <a:rPr lang="bn-IN" sz="1800" dirty="0">
                <a:solidFill>
                  <a:srgbClr val="00B050"/>
                </a:solidFill>
                <a:effectLst/>
                <a:latin typeface="Times New Roman" panose="02020603050405020304" pitchFamily="18" charset="0"/>
                <a:ea typeface="Times New Roman" panose="02020603050405020304" pitchFamily="18" charset="0"/>
                <a:cs typeface="NikoshBAN" panose="02000000000000000000" pitchFamily="2" charset="0"/>
              </a:rPr>
              <a:t>  </a:t>
            </a:r>
            <a:endParaRPr lang="en-US" sz="1800" dirty="0">
              <a:effectLst/>
              <a:latin typeface="Times New Roman" panose="02020603050405020304" pitchFamily="18" charset="0"/>
              <a:ea typeface="Times New Roman" panose="02020603050405020304" pitchFamily="18" charset="0"/>
            </a:endParaRPr>
          </a:p>
        </p:txBody>
      </p:sp>
      <p:sp>
        <p:nvSpPr>
          <p:cNvPr id="5" name="Rounded Rectangle 3">
            <a:extLst>
              <a:ext uri="{FF2B5EF4-FFF2-40B4-BE49-F238E27FC236}">
                <a16:creationId xmlns:a16="http://schemas.microsoft.com/office/drawing/2014/main" id="{90E49538-8516-4799-8F3D-5E82523AB681}"/>
              </a:ext>
            </a:extLst>
          </p:cNvPr>
          <p:cNvSpPr/>
          <p:nvPr/>
        </p:nvSpPr>
        <p:spPr>
          <a:xfrm>
            <a:off x="1127918" y="4038600"/>
            <a:ext cx="10782301" cy="23177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indent="228600" algn="just">
              <a:spcBef>
                <a:spcPts val="0"/>
              </a:spcBef>
              <a:spcAft>
                <a:spcPts val="0"/>
              </a:spcAft>
            </a:pPr>
            <a:r>
              <a:rPr lang="bn-BD" sz="3600" dirty="0">
                <a:solidFill>
                  <a:srgbClr val="00B0F0"/>
                </a:solidFill>
                <a:effectLst/>
                <a:latin typeface="Times New Roman" panose="02020603050405020304" pitchFamily="18" charset="0"/>
                <a:ea typeface="Times New Roman" panose="02020603050405020304" pitchFamily="18" charset="0"/>
                <a:cs typeface="NikoshBAN" panose="02000000000000000000" pitchFamily="2" charset="0"/>
              </a:rPr>
              <a:t>#</a:t>
            </a:r>
            <a:r>
              <a:rPr lang="bn-IN" sz="3600" dirty="0">
                <a:solidFill>
                  <a:srgbClr val="00B0F0"/>
                </a:solidFill>
                <a:effectLst/>
                <a:latin typeface="Times New Roman" panose="02020603050405020304" pitchFamily="18" charset="0"/>
                <a:ea typeface="Times New Roman" panose="02020603050405020304" pitchFamily="18" charset="0"/>
                <a:cs typeface="NikoshBAN" panose="02000000000000000000" pitchFamily="2" charset="0"/>
              </a:rPr>
              <a:t>সাওর পর্বতের গুহায় ৩ দিন লুকিয়ে থাকার পর তিনি মদিনার উদ্দেশে আবার বে</a:t>
            </a:r>
            <a:r>
              <a:rPr lang="bn-BD" sz="3600" dirty="0">
                <a:solidFill>
                  <a:srgbClr val="00B0F0"/>
                </a:solidFill>
                <a:effectLst/>
                <a:latin typeface="Times New Roman" panose="02020603050405020304" pitchFamily="18" charset="0"/>
                <a:ea typeface="Times New Roman" panose="02020603050405020304" pitchFamily="18" charset="0"/>
                <a:cs typeface="NikoshBAN" panose="02000000000000000000" pitchFamily="2" charset="0"/>
              </a:rPr>
              <a:t>ড়ি</a:t>
            </a:r>
            <a:r>
              <a:rPr lang="bn-IN" sz="3600" dirty="0">
                <a:solidFill>
                  <a:srgbClr val="00B0F0"/>
                </a:solidFill>
                <a:effectLst/>
                <a:latin typeface="Times New Roman" panose="02020603050405020304" pitchFamily="18" charset="0"/>
                <a:ea typeface="Times New Roman" panose="02020603050405020304" pitchFamily="18" charset="0"/>
                <a:cs typeface="NikoshBAN" panose="02000000000000000000" pitchFamily="2" charset="0"/>
              </a:rPr>
              <a:t>য়ে পড়েন এবং মদিনা থেকে ৩ মাইল দূরে কুবায় এসে উপস্থিত হন। তিনি এখানে ৩ দিন অবস্থান করে কুবাবাসীদের মধ্যে ইসলাম প্রচার করেন এবং এখানে একটি মসজিদ নির্মাণ করেন। </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003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4">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23</a:t>
            </a:fld>
            <a:endParaRPr lang="en-US" dirty="0"/>
          </a:p>
        </p:txBody>
      </p:sp>
      <p:sp>
        <p:nvSpPr>
          <p:cNvPr id="4" name="Rounded Rectangle 3"/>
          <p:cNvSpPr/>
          <p:nvPr/>
        </p:nvSpPr>
        <p:spPr>
          <a:xfrm>
            <a:off x="289719" y="2667000"/>
            <a:ext cx="11658600" cy="3962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indent="228600" algn="just">
              <a:spcBef>
                <a:spcPts val="0"/>
              </a:spcBef>
              <a:spcAft>
                <a:spcPts val="0"/>
              </a:spcAft>
            </a:pPr>
            <a:r>
              <a:rPr lang="bn-BD" sz="3600" dirty="0">
                <a:solidFill>
                  <a:srgbClr val="CC0099"/>
                </a:solidFill>
                <a:effectLst/>
                <a:latin typeface="Times New Roman" panose="02020603050405020304" pitchFamily="18" charset="0"/>
                <a:ea typeface="Times New Roman" panose="02020603050405020304" pitchFamily="18" charset="0"/>
                <a:cs typeface="NikoshBAN" panose="02000000000000000000" pitchFamily="2" charset="0"/>
              </a:rPr>
              <a:t>#</a:t>
            </a:r>
            <a:r>
              <a:rPr lang="bn-IN" sz="3600" dirty="0">
                <a:solidFill>
                  <a:srgbClr val="CC0099"/>
                </a:solidFill>
                <a:effectLst/>
                <a:latin typeface="Times New Roman" panose="02020603050405020304" pitchFamily="18" charset="0"/>
                <a:ea typeface="Times New Roman" panose="02020603050405020304" pitchFamily="18" charset="0"/>
                <a:cs typeface="NikoshBAN" panose="02000000000000000000" pitchFamily="2" charset="0"/>
              </a:rPr>
              <a:t>পথিমধ্যে রানুনা নামক স্থানে জুমার নামায আদায় শেষে হযরত মুহাম্মদ (স) ৬২২ খ্রিস্টাব্দে ১ অক্টোবর মদিনায় পৌঁছালে মদিনায় আওস ও খাযরাজ গোত্র তাঁদের স্বাগত জানালে ইসলামের ইতিহাসের এক নতুন অধ্যায়ের সূচনা হয়। ঐতিহাসিক যোসেফ হেল বলেন</a:t>
            </a:r>
            <a:r>
              <a:rPr lang="en-US" sz="3600" b="1" dirty="0">
                <a:solidFill>
                  <a:srgbClr val="CC0099"/>
                </a:solidFill>
                <a:effectLst/>
                <a:latin typeface="NikoshBAN" panose="02000000000000000000" pitchFamily="2" charset="0"/>
                <a:ea typeface="Times New Roman" panose="02020603050405020304" pitchFamily="18" charset="0"/>
              </a:rPr>
              <a:t>, ‘</a:t>
            </a:r>
            <a:r>
              <a:rPr lang="bn-IN" sz="3600" dirty="0">
                <a:solidFill>
                  <a:srgbClr val="CC0099"/>
                </a:solidFill>
                <a:effectLst/>
                <a:latin typeface="Times New Roman" panose="02020603050405020304" pitchFamily="18" charset="0"/>
                <a:ea typeface="Times New Roman" panose="02020603050405020304" pitchFamily="18" charset="0"/>
                <a:cs typeface="NikoshBAN" panose="02000000000000000000" pitchFamily="2" charset="0"/>
              </a:rPr>
              <a:t>হিজরত ইসলামের ইতিহাসে মোড় পরিবর্তনকারী মহান ঘটনা।</a:t>
            </a:r>
            <a:r>
              <a:rPr lang="en-US" sz="3600" b="1" dirty="0">
                <a:solidFill>
                  <a:srgbClr val="CC0099"/>
                </a:solidFill>
                <a:effectLst/>
                <a:latin typeface="NikoshBAN" panose="02000000000000000000" pitchFamily="2"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6913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24</a:t>
            </a:fld>
            <a:endParaRPr lang="en-US" dirty="0"/>
          </a:p>
        </p:txBody>
      </p:sp>
      <p:sp>
        <p:nvSpPr>
          <p:cNvPr id="4" name="Rectangle 3"/>
          <p:cNvSpPr/>
          <p:nvPr/>
        </p:nvSpPr>
        <p:spPr>
          <a:xfrm>
            <a:off x="2118519" y="3429000"/>
            <a:ext cx="5137335" cy="2362200"/>
          </a:xfrm>
          <a:prstGeom prst="rect">
            <a:avLst/>
          </a:prstGeom>
          <a:blipFill>
            <a:blip r:embed="rId2"/>
            <a:tile tx="0" ty="0" sx="100000" sy="100000" flip="none" algn="tl"/>
          </a:blipFill>
        </p:spPr>
        <p:style>
          <a:lnRef idx="3">
            <a:schemeClr val="lt1"/>
          </a:lnRef>
          <a:fillRef idx="1">
            <a:schemeClr val="accent5"/>
          </a:fillRef>
          <a:effectRef idx="1">
            <a:schemeClr val="accent5"/>
          </a:effectRef>
          <a:fontRef idx="minor">
            <a:schemeClr val="lt1"/>
          </a:fontRef>
        </p:style>
        <p:txBody>
          <a:bodyPr rtlCol="0" anchor="ctr"/>
          <a:lstStyle/>
          <a:p>
            <a:pPr algn="ctr"/>
            <a:r>
              <a:rPr lang="bn-BD" sz="8000" dirty="0">
                <a:solidFill>
                  <a:srgbClr val="FF0000"/>
                </a:solidFill>
                <a:latin typeface="NikoshBAN" pitchFamily="2" charset="0"/>
                <a:cs typeface="NikoshBAN" pitchFamily="2" charset="0"/>
              </a:rPr>
              <a:t>সারসংক্ষেপ</a:t>
            </a:r>
            <a:endParaRPr lang="en-US" sz="8000" dirty="0">
              <a:solidFill>
                <a:srgbClr val="FF0000"/>
              </a:solidFill>
              <a:latin typeface="NikoshBAN" pitchFamily="2" charset="0"/>
              <a:cs typeface="NikoshBAN" pitchFamily="2" charset="0"/>
            </a:endParaRPr>
          </a:p>
        </p:txBody>
      </p:sp>
      <p:pic>
        <p:nvPicPr>
          <p:cNvPr id="5" name="Picture 4" descr="flower-floral-frame-1-1024x721.jpg"/>
          <p:cNvPicPr>
            <a:picLocks noChangeAspect="1"/>
          </p:cNvPicPr>
          <p:nvPr/>
        </p:nvPicPr>
        <p:blipFill>
          <a:blip r:embed="rId3"/>
          <a:srcRect r="14111" b="84445"/>
          <a:stretch>
            <a:fillRect/>
          </a:stretch>
        </p:blipFill>
        <p:spPr>
          <a:xfrm>
            <a:off x="1371136" y="1998785"/>
            <a:ext cx="8382000" cy="10668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338719" y="5334000"/>
            <a:ext cx="685800" cy="1200329"/>
          </a:xfrm>
          <a:prstGeom prst="rect">
            <a:avLst/>
          </a:prstGeom>
          <a:noFill/>
        </p:spPr>
        <p:txBody>
          <a:bodyPr wrap="square" rtlCol="0">
            <a:spAutoFit/>
          </a:bodyPr>
          <a:lstStyle/>
          <a:p>
            <a:r>
              <a:rPr lang="en-US" sz="2400" dirty="0">
                <a:solidFill>
                  <a:srgbClr val="FF0000"/>
                </a:solidFill>
                <a:latin typeface="Wide Latin" pitchFamily="18" charset="0"/>
              </a:rPr>
              <a:t>A</a:t>
            </a:r>
            <a:r>
              <a:rPr lang="en-US" sz="2400" dirty="0">
                <a:latin typeface="Wide Latin" pitchFamily="18" charset="0"/>
              </a:rPr>
              <a:t>M</a:t>
            </a:r>
            <a:r>
              <a:rPr lang="en-US" sz="2400" dirty="0">
                <a:solidFill>
                  <a:srgbClr val="00B0F0"/>
                </a:solidFill>
                <a:latin typeface="Wide Latin" pitchFamily="18" charset="0"/>
              </a:rPr>
              <a:t>S</a:t>
            </a:r>
          </a:p>
        </p:txBody>
      </p:sp>
      <p:grpSp>
        <p:nvGrpSpPr>
          <p:cNvPr id="11" name="Group 10"/>
          <p:cNvGrpSpPr/>
          <p:nvPr/>
        </p:nvGrpSpPr>
        <p:grpSpPr>
          <a:xfrm>
            <a:off x="1383974" y="3526439"/>
            <a:ext cx="5977264" cy="911230"/>
            <a:chOff x="641087" y="527405"/>
            <a:chExt cx="5977264" cy="911230"/>
          </a:xfrm>
        </p:grpSpPr>
        <p:pic>
          <p:nvPicPr>
            <p:cNvPr id="12" name="Picture 7" descr="cubo_rosso_architetto_fr_01"/>
            <p:cNvPicPr>
              <a:picLocks noChangeAspect="1" noChangeArrowheads="1"/>
            </p:cNvPicPr>
            <p:nvPr/>
          </p:nvPicPr>
          <p:blipFill>
            <a:blip r:embed="rId2"/>
            <a:srcRect/>
            <a:stretch>
              <a:fillRect/>
            </a:stretch>
          </p:blipFill>
          <p:spPr bwMode="auto">
            <a:xfrm>
              <a:off x="641087" y="527405"/>
              <a:ext cx="1447800" cy="911230"/>
            </a:xfrm>
            <a:prstGeom prst="rect">
              <a:avLst/>
            </a:prstGeom>
            <a:blipFill>
              <a:blip r:embed="rId3"/>
              <a:tile tx="0" ty="0" sx="100000" sy="100000" flip="none" algn="tl"/>
            </a:blipFill>
            <a:ln w="9525">
              <a:noFill/>
              <a:miter lim="800000"/>
              <a:headEnd/>
              <a:tailEnd/>
            </a:ln>
          </p:spPr>
        </p:pic>
        <p:sp>
          <p:nvSpPr>
            <p:cNvPr id="13" name="AutoShape 8"/>
            <p:cNvSpPr>
              <a:spLocks noChangeArrowheads="1"/>
            </p:cNvSpPr>
            <p:nvPr/>
          </p:nvSpPr>
          <p:spPr bwMode="auto">
            <a:xfrm>
              <a:off x="2118519" y="533400"/>
              <a:ext cx="4499832" cy="882654"/>
            </a:xfrm>
            <a:prstGeom prst="chevron">
              <a:avLst>
                <a:gd name="adj" fmla="val 39600"/>
              </a:avLst>
            </a:prstGeom>
            <a:blipFill>
              <a:blip r:embed="rId4"/>
              <a:tile tx="0" ty="0" sx="100000" sy="100000" flip="none" algn="tl"/>
            </a:blipFill>
            <a:ln w="9525">
              <a:noFill/>
              <a:miter lim="800000"/>
              <a:headEnd/>
              <a:tailEnd/>
            </a:ln>
          </p:spPr>
          <p:txBody>
            <a:bodyPr wrap="none" lIns="91418" tIns="45710" rIns="91418" bIns="45710" anchor="ctr"/>
            <a:lstStyle/>
            <a:p>
              <a:pPr algn="ctr">
                <a:spcBef>
                  <a:spcPct val="20000"/>
                </a:spcBef>
              </a:pPr>
              <a:r>
                <a:rPr lang="en-US" sz="8000" b="1" dirty="0" err="1">
                  <a:latin typeface="NikoshBAN" pitchFamily="2" charset="0"/>
                  <a:ea typeface="Calibri" pitchFamily="34" charset="0"/>
                  <a:cs typeface="NikoshBAN" pitchFamily="2" charset="0"/>
                </a:rPr>
                <a:t>একক</a:t>
              </a:r>
              <a:r>
                <a:rPr lang="en-US" sz="8000" b="1" dirty="0">
                  <a:latin typeface="NikoshBAN" pitchFamily="2" charset="0"/>
                  <a:ea typeface="Calibri" pitchFamily="34" charset="0"/>
                  <a:cs typeface="NikoshBAN" pitchFamily="2" charset="0"/>
                </a:rPr>
                <a:t> </a:t>
              </a:r>
              <a:r>
                <a:rPr lang="en-US" sz="8000" b="1" dirty="0" err="1">
                  <a:latin typeface="NikoshBAN" pitchFamily="2" charset="0"/>
                  <a:ea typeface="Calibri" pitchFamily="34" charset="0"/>
                  <a:cs typeface="NikoshBAN" pitchFamily="2" charset="0"/>
                </a:rPr>
                <a:t>কাজ</a:t>
              </a:r>
              <a:endParaRPr lang="en-GB" sz="8000" b="1" dirty="0">
                <a:latin typeface="NikoshBAN" panose="02000000000000000000" pitchFamily="2" charset="0"/>
                <a:cs typeface="NikoshBAN" panose="02000000000000000000" pitchFamily="2" charset="0"/>
              </a:endParaRPr>
            </a:p>
          </p:txBody>
        </p:sp>
      </p:grpSp>
      <p:sp>
        <p:nvSpPr>
          <p:cNvPr id="18" name="Date Placeholder 17"/>
          <p:cNvSpPr>
            <a:spLocks noGrp="1"/>
          </p:cNvSpPr>
          <p:nvPr>
            <p:ph type="dt" sz="half" idx="10"/>
          </p:nvPr>
        </p:nvSpPr>
        <p:spPr/>
        <p:txBody>
          <a:bodyPr/>
          <a:lstStyle/>
          <a:p>
            <a:fld id="{697CC326-06AD-4FAC-8F54-74F72E78B987}" type="datetime1">
              <a:rPr lang="en-US" smtClean="0"/>
              <a:pPr/>
              <a:t>1/5/2021</a:t>
            </a:fld>
            <a:endParaRPr lang="en-US" dirty="0"/>
          </a:p>
        </p:txBody>
      </p:sp>
      <p:sp>
        <p:nvSpPr>
          <p:cNvPr id="19" name="Slide Number Placeholder 18"/>
          <p:cNvSpPr>
            <a:spLocks noGrp="1"/>
          </p:cNvSpPr>
          <p:nvPr>
            <p:ph type="sldNum" sz="quarter" idx="12"/>
          </p:nvPr>
        </p:nvSpPr>
        <p:spPr/>
        <p:txBody>
          <a:bodyPr/>
          <a:lstStyle/>
          <a:p>
            <a:fld id="{9B9AA3C7-7677-4599-928A-138DC6B1B669}" type="slidenum">
              <a:rPr lang="en-US" smtClean="0"/>
              <a:pPr/>
              <a:t>25</a:t>
            </a:fld>
            <a:endParaRPr lang="en-US" dirty="0"/>
          </a:p>
        </p:txBody>
      </p:sp>
      <p:sp>
        <p:nvSpPr>
          <p:cNvPr id="21" name="Chord 20"/>
          <p:cNvSpPr/>
          <p:nvPr/>
        </p:nvSpPr>
        <p:spPr>
          <a:xfrm>
            <a:off x="7361238" y="2052888"/>
            <a:ext cx="4800600" cy="3352800"/>
          </a:xfrm>
          <a:prstGeom prst="chord">
            <a:avLst/>
          </a:prstGeom>
          <a:blipFill>
            <a:blip r:embed="rId5"/>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trips/>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26563"/>
          <a:stretch>
            <a:fillRect/>
          </a:stretch>
        </p:blipFill>
        <p:spPr bwMode="auto">
          <a:xfrm>
            <a:off x="1737519" y="2514600"/>
            <a:ext cx="7315200" cy="3581400"/>
          </a:xfrm>
          <a:prstGeom prst="roundRect">
            <a:avLst/>
          </a:prstGeom>
          <a:noFill/>
          <a:ln w="9525">
            <a:noFill/>
            <a:miter lim="800000"/>
            <a:headEnd/>
            <a:tailEnd/>
          </a:ln>
          <a:effectLst/>
        </p:spPr>
      </p:pic>
      <p:grpSp>
        <p:nvGrpSpPr>
          <p:cNvPr id="7" name="Group 6"/>
          <p:cNvGrpSpPr/>
          <p:nvPr/>
        </p:nvGrpSpPr>
        <p:grpSpPr>
          <a:xfrm>
            <a:off x="6157119" y="609600"/>
            <a:ext cx="3344390" cy="1510691"/>
            <a:chOff x="8214519" y="304800"/>
            <a:chExt cx="3344390" cy="1510691"/>
          </a:xfrm>
        </p:grpSpPr>
        <p:sp>
          <p:nvSpPr>
            <p:cNvPr id="3" name="Cloud Callout 2"/>
            <p:cNvSpPr/>
            <p:nvPr/>
          </p:nvSpPr>
          <p:spPr>
            <a:xfrm>
              <a:off x="8214519" y="304800"/>
              <a:ext cx="3344390" cy="1510691"/>
            </a:xfrm>
            <a:prstGeom prst="cloudCallout">
              <a:avLst>
                <a:gd name="adj1" fmla="val -22423"/>
                <a:gd name="adj2" fmla="val 103048"/>
              </a:avLst>
            </a:prstGeom>
            <a:solidFill>
              <a:srgbClr val="26E626"/>
            </a:solid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TextBox 3"/>
            <p:cNvSpPr txBox="1"/>
            <p:nvPr/>
          </p:nvSpPr>
          <p:spPr>
            <a:xfrm>
              <a:off x="8519319" y="457200"/>
              <a:ext cx="2741373" cy="1107995"/>
            </a:xfrm>
            <a:prstGeom prst="rect">
              <a:avLst/>
            </a:prstGeom>
            <a:noFill/>
          </p:spPr>
          <p:txBody>
            <a:bodyPr>
              <a:spAutoFit/>
            </a:bodyPr>
            <a:lstStyle/>
            <a:p>
              <a:pPr>
                <a:defRPr/>
              </a:pPr>
              <a:r>
                <a:rPr lang="bn-BD" sz="4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66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66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pic>
        <p:nvPicPr>
          <p:cNvPr id="1027" name="Picture 3"/>
          <p:cNvPicPr>
            <a:picLocks noChangeAspect="1" noChangeArrowheads="1"/>
          </p:cNvPicPr>
          <p:nvPr/>
        </p:nvPicPr>
        <p:blipFill>
          <a:blip r:embed="rId3"/>
          <a:srcRect l="41667" t="16667" r="31944" b="40948"/>
          <a:stretch>
            <a:fillRect/>
          </a:stretch>
        </p:blipFill>
        <p:spPr bwMode="auto">
          <a:xfrm>
            <a:off x="7298902" y="2371500"/>
            <a:ext cx="2209800" cy="2366210"/>
          </a:xfrm>
          <a:prstGeom prst="roundRect">
            <a:avLst/>
          </a:prstGeom>
          <a:noFill/>
          <a:ln w="9525">
            <a:noFill/>
            <a:miter lim="800000"/>
            <a:headEnd/>
            <a:tailEnd/>
          </a:ln>
          <a:effec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52719" y="2870260"/>
            <a:ext cx="3220825" cy="2514600"/>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37719" y="838200"/>
            <a:ext cx="2819400" cy="400110"/>
          </a:xfrm>
          <a:prstGeom prst="rect">
            <a:avLst/>
          </a:prstGeom>
          <a:noFill/>
        </p:spPr>
        <p:txBody>
          <a:bodyPr wrap="square" rtlCol="0">
            <a:spAutoFit/>
          </a:bodyPr>
          <a:lstStyle/>
          <a:p>
            <a:r>
              <a:rPr lang="en-US" dirty="0" err="1"/>
              <a:t>ক্লাস</a:t>
            </a:r>
            <a:r>
              <a:rPr lang="en-US" dirty="0"/>
              <a:t> </a:t>
            </a:r>
            <a:r>
              <a:rPr lang="en-US" dirty="0" err="1"/>
              <a:t>রুম</a:t>
            </a:r>
            <a:r>
              <a:rPr lang="en-US" dirty="0"/>
              <a:t> </a:t>
            </a:r>
          </a:p>
        </p:txBody>
      </p:sp>
      <p:sp>
        <p:nvSpPr>
          <p:cNvPr id="9" name="TextBox 8"/>
          <p:cNvSpPr txBox="1"/>
          <p:nvPr/>
        </p:nvSpPr>
        <p:spPr>
          <a:xfrm>
            <a:off x="10271919" y="685800"/>
            <a:ext cx="1143000" cy="400110"/>
          </a:xfrm>
          <a:prstGeom prst="rect">
            <a:avLst/>
          </a:prstGeom>
          <a:noFill/>
        </p:spPr>
        <p:txBody>
          <a:bodyPr wrap="square" rtlCol="0">
            <a:spAutoFit/>
          </a:bodyPr>
          <a:lstStyle/>
          <a:p>
            <a:r>
              <a:rPr lang="en-US" dirty="0" err="1"/>
              <a:t>মনিটর</a:t>
            </a:r>
            <a:endParaRPr lang="en-US" dirty="0"/>
          </a:p>
        </p:txBody>
      </p:sp>
      <p:sp>
        <p:nvSpPr>
          <p:cNvPr id="11" name="Date Placeholder 10"/>
          <p:cNvSpPr>
            <a:spLocks noGrp="1"/>
          </p:cNvSpPr>
          <p:nvPr>
            <p:ph type="dt" sz="half" idx="10"/>
          </p:nvPr>
        </p:nvSpPr>
        <p:spPr/>
        <p:txBody>
          <a:bodyPr/>
          <a:lstStyle/>
          <a:p>
            <a:fld id="{1FDFD153-9F69-4F74-93B6-6EB82637C84B}" type="datetime1">
              <a:rPr lang="en-US" smtClean="0"/>
              <a:pPr/>
              <a:t>1/5/2021</a:t>
            </a:fld>
            <a:endParaRPr lang="en-US" dirty="0"/>
          </a:p>
        </p:txBody>
      </p:sp>
      <p:sp>
        <p:nvSpPr>
          <p:cNvPr id="13" name="Slide Number Placeholder 12"/>
          <p:cNvSpPr>
            <a:spLocks noGrp="1"/>
          </p:cNvSpPr>
          <p:nvPr>
            <p:ph type="sldNum" sz="quarter" idx="12"/>
          </p:nvPr>
        </p:nvSpPr>
        <p:spPr/>
        <p:txBody>
          <a:bodyPr/>
          <a:lstStyle/>
          <a:p>
            <a:fld id="{9B9AA3C7-7677-4599-928A-138DC6B1B669}" type="slidenum">
              <a:rPr lang="en-US" smtClean="0"/>
              <a:pPr/>
              <a:t>26</a:t>
            </a:fld>
            <a:endParaRPr lang="en-US" dirty="0"/>
          </a:p>
        </p:txBody>
      </p:sp>
    </p:spTree>
  </p:cSld>
  <p:clrMapOvr>
    <a:masterClrMapping/>
  </p:clrMapOvr>
  <p:transition spd="slow">
    <p:strips dir="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835481" y="5029200"/>
            <a:ext cx="685800" cy="1200329"/>
          </a:xfrm>
          <a:prstGeom prst="rect">
            <a:avLst/>
          </a:prstGeom>
          <a:noFill/>
        </p:spPr>
        <p:txBody>
          <a:bodyPr wrap="square" rtlCol="0">
            <a:spAutoFit/>
          </a:bodyPr>
          <a:lstStyle/>
          <a:p>
            <a:r>
              <a:rPr lang="en-US" sz="2400" dirty="0">
                <a:solidFill>
                  <a:srgbClr val="FF0000"/>
                </a:solidFill>
                <a:latin typeface="Wide Latin" pitchFamily="18" charset="0"/>
              </a:rPr>
              <a:t>A</a:t>
            </a:r>
            <a:r>
              <a:rPr lang="en-US" sz="2400" dirty="0">
                <a:latin typeface="Wide Latin" pitchFamily="18" charset="0"/>
              </a:rPr>
              <a:t>M</a:t>
            </a:r>
            <a:r>
              <a:rPr lang="en-US" sz="2400" dirty="0">
                <a:solidFill>
                  <a:srgbClr val="00B0F0"/>
                </a:solidFill>
                <a:latin typeface="Wide Latin" pitchFamily="18" charset="0"/>
              </a:rPr>
              <a:t>S</a:t>
            </a:r>
          </a:p>
        </p:txBody>
      </p:sp>
      <p:grpSp>
        <p:nvGrpSpPr>
          <p:cNvPr id="9" name="Group 8"/>
          <p:cNvGrpSpPr/>
          <p:nvPr/>
        </p:nvGrpSpPr>
        <p:grpSpPr>
          <a:xfrm>
            <a:off x="899319" y="2201249"/>
            <a:ext cx="11550913" cy="3944085"/>
            <a:chOff x="641087" y="527405"/>
            <a:chExt cx="11550913" cy="3944085"/>
          </a:xfrm>
        </p:grpSpPr>
        <p:pic>
          <p:nvPicPr>
            <p:cNvPr id="10" name="Picture 9" descr="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6224" y="1215708"/>
              <a:ext cx="4755776" cy="3255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8"/>
            <p:cNvGrpSpPr/>
            <p:nvPr/>
          </p:nvGrpSpPr>
          <p:grpSpPr>
            <a:xfrm>
              <a:off x="641087" y="527405"/>
              <a:ext cx="5534427" cy="911230"/>
              <a:chOff x="641087" y="527405"/>
              <a:chExt cx="5534427" cy="911230"/>
            </a:xfrm>
          </p:grpSpPr>
          <p:pic>
            <p:nvPicPr>
              <p:cNvPr id="13" name="Picture 7" descr="cubo_rosso_architetto_fr_01"/>
              <p:cNvPicPr>
                <a:picLocks noChangeAspect="1" noChangeArrowheads="1"/>
              </p:cNvPicPr>
              <p:nvPr/>
            </p:nvPicPr>
            <p:blipFill>
              <a:blip r:embed="rId3"/>
              <a:srcRect/>
              <a:stretch>
                <a:fillRect/>
              </a:stretch>
            </p:blipFill>
            <p:spPr bwMode="auto">
              <a:xfrm>
                <a:off x="641087" y="527405"/>
                <a:ext cx="1447800" cy="911230"/>
              </a:xfrm>
              <a:prstGeom prst="rect">
                <a:avLst/>
              </a:prstGeom>
              <a:noFill/>
              <a:ln w="9525">
                <a:noFill/>
                <a:miter lim="800000"/>
                <a:headEnd/>
                <a:tailEnd/>
              </a:ln>
            </p:spPr>
          </p:pic>
          <p:sp>
            <p:nvSpPr>
              <p:cNvPr id="14" name="AutoShape 8"/>
              <p:cNvSpPr>
                <a:spLocks noChangeArrowheads="1"/>
              </p:cNvSpPr>
              <p:nvPr/>
            </p:nvSpPr>
            <p:spPr bwMode="auto">
              <a:xfrm>
                <a:off x="1794950" y="555981"/>
                <a:ext cx="4380564" cy="88265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ctr">
                  <a:defRPr/>
                </a:pPr>
                <a:r>
                  <a:rPr lang="en-US" sz="7200" b="1" kern="10" dirty="0" err="1">
                    <a:ln w="9525">
                      <a:solidFill>
                        <a:srgbClr val="000000"/>
                      </a:solidFill>
                      <a:round/>
                      <a:headEnd/>
                      <a:tailEnd/>
                    </a:ln>
                    <a:effectLst>
                      <a:prstShdw prst="shdw13" dist="53882" dir="13500000">
                        <a:srgbClr val="868686">
                          <a:alpha val="50000"/>
                        </a:srgbClr>
                      </a:prstShdw>
                    </a:effectLst>
                    <a:latin typeface="NikoshBAN" pitchFamily="2" charset="0"/>
                    <a:cs typeface="NikoshBAN" pitchFamily="2" charset="0"/>
                  </a:rPr>
                  <a:t>বাড়ীর</a:t>
                </a:r>
                <a:r>
                  <a:rPr lang="bn-BD" sz="7200" b="1" kern="10" dirty="0">
                    <a:ln w="9525">
                      <a:solidFill>
                        <a:srgbClr val="000000"/>
                      </a:solidFill>
                      <a:round/>
                      <a:headEnd/>
                      <a:tailEnd/>
                    </a:ln>
                    <a:effectLst>
                      <a:prstShdw prst="shdw13" dist="53882" dir="13500000">
                        <a:srgbClr val="868686">
                          <a:alpha val="50000"/>
                        </a:srgbClr>
                      </a:prstShdw>
                    </a:effectLst>
                    <a:latin typeface="NikoshBAN" pitchFamily="2" charset="0"/>
                    <a:cs typeface="NikoshBAN" pitchFamily="2" charset="0"/>
                  </a:rPr>
                  <a:t> কাজ</a:t>
                </a:r>
                <a:endParaRPr lang="en-US" sz="7200" dirty="0">
                  <a:latin typeface="NikoshBAN" pitchFamily="2" charset="0"/>
                  <a:cs typeface="NikoshBAN" pitchFamily="2" charset="0"/>
                </a:endParaRPr>
              </a:p>
            </p:txBody>
          </p:sp>
        </p:grpSp>
      </p:grpSp>
      <p:sp>
        <p:nvSpPr>
          <p:cNvPr id="12" name="Rectangle 11"/>
          <p:cNvSpPr/>
          <p:nvPr/>
        </p:nvSpPr>
        <p:spPr>
          <a:xfrm>
            <a:off x="1585119" y="3440723"/>
            <a:ext cx="56388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latin typeface="NikoshBAN" pitchFamily="2" charset="0"/>
              <a:cs typeface="NikoshBAN" pitchFamily="2" charset="0"/>
            </a:endParaRPr>
          </a:p>
        </p:txBody>
      </p:sp>
      <p:sp>
        <p:nvSpPr>
          <p:cNvPr id="15" name="Date Placeholder 14"/>
          <p:cNvSpPr>
            <a:spLocks noGrp="1"/>
          </p:cNvSpPr>
          <p:nvPr>
            <p:ph type="dt" sz="half" idx="10"/>
          </p:nvPr>
        </p:nvSpPr>
        <p:spPr/>
        <p:txBody>
          <a:bodyPr/>
          <a:lstStyle/>
          <a:p>
            <a:fld id="{1A3CDB1D-CCB2-4998-B9E2-C876EC547A71}" type="datetime1">
              <a:rPr lang="en-US" smtClean="0"/>
              <a:pPr/>
              <a:t>1/5/2021</a:t>
            </a:fld>
            <a:endParaRPr lang="en-US" dirty="0"/>
          </a:p>
        </p:txBody>
      </p:sp>
      <p:sp>
        <p:nvSpPr>
          <p:cNvPr id="16" name="Slide Number Placeholder 15"/>
          <p:cNvSpPr>
            <a:spLocks noGrp="1"/>
          </p:cNvSpPr>
          <p:nvPr>
            <p:ph type="sldNum" sz="quarter" idx="12"/>
          </p:nvPr>
        </p:nvSpPr>
        <p:spPr/>
        <p:txBody>
          <a:bodyPr/>
          <a:lstStyle/>
          <a:p>
            <a:fld id="{9B9AA3C7-7677-4599-928A-138DC6B1B669}" type="slidenum">
              <a:rPr lang="en-US" smtClean="0"/>
              <a:pPr/>
              <a:t>27</a:t>
            </a:fld>
            <a:endParaRPr lang="en-US" dirty="0"/>
          </a:p>
        </p:txBody>
      </p:sp>
      <p:pic>
        <p:nvPicPr>
          <p:cNvPr id="17" name="Picture 6" descr="03"/>
          <p:cNvPicPr>
            <a:picLocks noChangeAspect="1" noChangeArrowheads="1"/>
          </p:cNvPicPr>
          <p:nvPr/>
        </p:nvPicPr>
        <p:blipFill>
          <a:blip r:embed="rId4" cstate="print"/>
          <a:srcRect/>
          <a:stretch>
            <a:fillRect/>
          </a:stretch>
        </p:blipFill>
        <p:spPr bwMode="auto">
          <a:xfrm>
            <a:off x="10180426" y="-95429"/>
            <a:ext cx="1531974" cy="1447800"/>
          </a:xfrm>
          <a:prstGeom prst="rect">
            <a:avLst/>
          </a:prstGeom>
          <a:noFill/>
        </p:spPr>
      </p:pic>
      <p:grpSp>
        <p:nvGrpSpPr>
          <p:cNvPr id="18" name="Group 17"/>
          <p:cNvGrpSpPr>
            <a:grpSpLocks/>
          </p:cNvGrpSpPr>
          <p:nvPr/>
        </p:nvGrpSpPr>
        <p:grpSpPr bwMode="auto">
          <a:xfrm>
            <a:off x="8443119" y="1905000"/>
            <a:ext cx="762000" cy="685800"/>
            <a:chOff x="5226" y="648"/>
            <a:chExt cx="2166" cy="2340"/>
          </a:xfrm>
        </p:grpSpPr>
        <p:sp>
          <p:nvSpPr>
            <p:cNvPr id="19" name="Oval 18"/>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a:ln w="9525">
                    <a:solidFill>
                      <a:srgbClr val="000000"/>
                    </a:solidFill>
                    <a:round/>
                    <a:headEnd/>
                    <a:tailEnd/>
                  </a:ln>
                  <a:solidFill>
                    <a:srgbClr val="000000"/>
                  </a:solidFill>
                  <a:effectLst/>
                  <a:latin typeface="SutonnyMJ"/>
                  <a:cs typeface="SutonnyMJ"/>
                </a:rPr>
                <a:t>Avãyj</a:t>
              </a:r>
              <a:r>
                <a:rPr lang="en-US" sz="800" kern="10" spc="0" dirty="0">
                  <a:ln w="9525">
                    <a:solidFill>
                      <a:srgbClr val="000000"/>
                    </a:solidFill>
                    <a:round/>
                    <a:headEnd/>
                    <a:tailEnd/>
                  </a:ln>
                  <a:solidFill>
                    <a:srgbClr val="000000"/>
                  </a:solidFill>
                  <a:effectLst/>
                  <a:latin typeface="SutonnyMJ"/>
                  <a:cs typeface="SutonnyMJ"/>
                </a:rPr>
                <a:t> gvbœvb,01722887751  </a:t>
              </a:r>
            </a:p>
          </p:txBody>
        </p:sp>
        <p:sp>
          <p:nvSpPr>
            <p:cNvPr id="21" name="Oval 20"/>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2"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rPr>
                <a:t>gvbœvb m¨vi</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15184" y="1541584"/>
            <a:ext cx="6400800" cy="4780344"/>
          </a:xfrm>
          <a:prstGeom prst="rect">
            <a:avLst/>
          </a:prstGeom>
        </p:spPr>
      </p:pic>
      <p:sp>
        <p:nvSpPr>
          <p:cNvPr id="3" name="Rectangle 2"/>
          <p:cNvSpPr/>
          <p:nvPr/>
        </p:nvSpPr>
        <p:spPr>
          <a:xfrm>
            <a:off x="601217" y="5630853"/>
            <a:ext cx="10972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a:solidFill>
                  <a:srgbClr val="FFFF00"/>
                </a:solidFill>
                <a:latin typeface="NikoshBAN" panose="02000000000000000000" pitchFamily="2" charset="0"/>
                <a:cs typeface="NikoshBAN" panose="02000000000000000000" pitchFamily="2" charset="0"/>
              </a:rPr>
              <a:t>ধন্যবাদ</a:t>
            </a:r>
            <a:endParaRPr lang="en-US" sz="4400" dirty="0">
              <a:solidFill>
                <a:srgbClr val="FFFF00"/>
              </a:solidFill>
              <a:latin typeface="NikoshBAN" panose="02000000000000000000" pitchFamily="2" charset="0"/>
              <a:cs typeface="NikoshBAN" panose="02000000000000000000" pitchFamily="2" charset="0"/>
            </a:endParaRPr>
          </a:p>
        </p:txBody>
      </p:sp>
      <p:sp>
        <p:nvSpPr>
          <p:cNvPr id="4" name="Date Placeholder 3"/>
          <p:cNvSpPr>
            <a:spLocks noGrp="1"/>
          </p:cNvSpPr>
          <p:nvPr>
            <p:ph type="dt" sz="half" idx="10"/>
          </p:nvPr>
        </p:nvSpPr>
        <p:spPr/>
        <p:txBody>
          <a:bodyPr/>
          <a:lstStyle/>
          <a:p>
            <a:fld id="{EC58043A-E51C-481F-BBC0-DA1B8895850B}" type="datetime1">
              <a:rPr lang="en-US" smtClean="0"/>
              <a:pPr/>
              <a:t>1/5/2021</a:t>
            </a:fld>
            <a:endParaRPr lang="en-US" dirty="0"/>
          </a:p>
        </p:txBody>
      </p:sp>
      <p:sp>
        <p:nvSpPr>
          <p:cNvPr id="5" name="Slide Number Placeholder 4"/>
          <p:cNvSpPr>
            <a:spLocks noGrp="1"/>
          </p:cNvSpPr>
          <p:nvPr>
            <p:ph type="sldNum" sz="quarter" idx="12"/>
          </p:nvPr>
        </p:nvSpPr>
        <p:spPr/>
        <p:txBody>
          <a:bodyPr/>
          <a:lstStyle/>
          <a:p>
            <a:fld id="{9B9AA3C7-7677-4599-928A-138DC6B1B669}" type="slidenum">
              <a:rPr lang="en-US" smtClean="0"/>
              <a:pPr/>
              <a:t>28</a:t>
            </a:fld>
            <a:endParaRPr lang="en-US" dirty="0"/>
          </a:p>
        </p:txBody>
      </p:sp>
      <p:pic>
        <p:nvPicPr>
          <p:cNvPr id="6" name="Picture 6" descr="03"/>
          <p:cNvPicPr>
            <a:picLocks noChangeAspect="1" noChangeArrowheads="1"/>
          </p:cNvPicPr>
          <p:nvPr/>
        </p:nvPicPr>
        <p:blipFill>
          <a:blip r:embed="rId3" cstate="print"/>
          <a:srcRect/>
          <a:stretch>
            <a:fillRect/>
          </a:stretch>
        </p:blipFill>
        <p:spPr bwMode="auto">
          <a:xfrm>
            <a:off x="10140121" y="0"/>
            <a:ext cx="1531974" cy="1447800"/>
          </a:xfrm>
          <a:prstGeom prst="rect">
            <a:avLst/>
          </a:prstGeom>
          <a:noFill/>
        </p:spPr>
      </p:pic>
      <p:grpSp>
        <p:nvGrpSpPr>
          <p:cNvPr id="7" name="Group 6"/>
          <p:cNvGrpSpPr>
            <a:grpSpLocks/>
          </p:cNvGrpSpPr>
          <p:nvPr/>
        </p:nvGrpSpPr>
        <p:grpSpPr bwMode="auto">
          <a:xfrm>
            <a:off x="442119" y="381000"/>
            <a:ext cx="1600200" cy="1371600"/>
            <a:chOff x="5226" y="648"/>
            <a:chExt cx="2166" cy="2340"/>
          </a:xfrm>
        </p:grpSpPr>
        <p:sp>
          <p:nvSpPr>
            <p:cNvPr id="8" name="Oval 7"/>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a:ln w="9525">
                    <a:solidFill>
                      <a:srgbClr val="000000"/>
                    </a:solidFill>
                    <a:round/>
                    <a:headEnd/>
                    <a:tailEnd/>
                  </a:ln>
                  <a:solidFill>
                    <a:srgbClr val="000000"/>
                  </a:solidFill>
                  <a:effectLst/>
                  <a:latin typeface="SutonnyMJ"/>
                  <a:cs typeface="SutonnyMJ"/>
                </a:rPr>
                <a:t>Avãyj</a:t>
              </a:r>
              <a:r>
                <a:rPr lang="en-US" sz="800" kern="10" spc="0" dirty="0">
                  <a:ln w="9525">
                    <a:solidFill>
                      <a:srgbClr val="000000"/>
                    </a:solidFill>
                    <a:round/>
                    <a:headEnd/>
                    <a:tailEnd/>
                  </a:ln>
                  <a:solidFill>
                    <a:srgbClr val="000000"/>
                  </a:solidFill>
                  <a:effectLst/>
                  <a:latin typeface="SutonnyMJ"/>
                  <a:cs typeface="SutonnyMJ"/>
                </a:rPr>
                <a:t> gvbœvb,01722887751  </a:t>
              </a:r>
            </a:p>
          </p:txBody>
        </p:sp>
        <p:sp>
          <p:nvSpPr>
            <p:cNvPr id="10" name="Oval 9"/>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rPr>
                <a:t>gvbœvb m¨vi</a:t>
              </a:r>
            </a:p>
          </p:txBody>
        </p:sp>
      </p:gr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2"/>
                                        </p:tgtEl>
                                        <p:attrNameLst>
                                          <p:attrName>ppt_x</p:attrName>
                                        </p:attrNameLst>
                                      </p:cBhvr>
                                      <p:tavLst>
                                        <p:tav tm="0">
                                          <p:val>
                                            <p:strVal val="ppt_x"/>
                                          </p:val>
                                        </p:tav>
                                        <p:tav tm="100000">
                                          <p:val>
                                            <p:strVal val="ppt_x"/>
                                          </p:val>
                                        </p:tav>
                                      </p:tavLst>
                                    </p:anim>
                                    <p:anim calcmode="lin" valueType="num">
                                      <p:cBhvr additive="base">
                                        <p:cTn id="27" dur="500"/>
                                        <p:tgtEl>
                                          <p:spTgt spid="2"/>
                                        </p:tgtEl>
                                        <p:attrNameLst>
                                          <p:attrName>ppt_y</p:attrName>
                                        </p:attrNameLst>
                                      </p:cBhvr>
                                      <p:tavLst>
                                        <p:tav tm="0">
                                          <p:val>
                                            <p:strVal val="ppt_y"/>
                                          </p:val>
                                        </p:tav>
                                        <p:tav tm="100000">
                                          <p:val>
                                            <p:strVal val="1+ppt_h/2"/>
                                          </p:val>
                                        </p:tav>
                                      </p:tavLst>
                                    </p:anim>
                                    <p:set>
                                      <p:cBhvr>
                                        <p:cTn id="2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3FD31-E298-40C3-A094-3EE30C6C9CCC}"/>
              </a:ext>
            </a:extLst>
          </p:cNvPr>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a:extLst>
              <a:ext uri="{FF2B5EF4-FFF2-40B4-BE49-F238E27FC236}">
                <a16:creationId xmlns:a16="http://schemas.microsoft.com/office/drawing/2014/main" id="{C293CBC3-0747-4FE1-9E00-6DF7B0BCF197}"/>
              </a:ext>
            </a:extLst>
          </p:cNvPr>
          <p:cNvSpPr>
            <a:spLocks noGrp="1"/>
          </p:cNvSpPr>
          <p:nvPr>
            <p:ph type="sldNum" sz="quarter" idx="12"/>
          </p:nvPr>
        </p:nvSpPr>
        <p:spPr/>
        <p:txBody>
          <a:bodyPr/>
          <a:lstStyle/>
          <a:p>
            <a:fld id="{9B9AA3C7-7677-4599-928A-138DC6B1B669}" type="slidenum">
              <a:rPr lang="en-US" smtClean="0"/>
              <a:pPr/>
              <a:t>3</a:t>
            </a:fld>
            <a:endParaRPr lang="en-US" dirty="0"/>
          </a:p>
        </p:txBody>
      </p:sp>
      <p:sp>
        <p:nvSpPr>
          <p:cNvPr id="4" name="Rectangle 3">
            <a:extLst>
              <a:ext uri="{FF2B5EF4-FFF2-40B4-BE49-F238E27FC236}">
                <a16:creationId xmlns:a16="http://schemas.microsoft.com/office/drawing/2014/main" id="{12745F0B-BB4A-42B2-BF9C-CA9625DF63D9}"/>
              </a:ext>
            </a:extLst>
          </p:cNvPr>
          <p:cNvSpPr/>
          <p:nvPr/>
        </p:nvSpPr>
        <p:spPr>
          <a:xfrm>
            <a:off x="1074473" y="2438400"/>
            <a:ext cx="7678012" cy="3909744"/>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03E5B9-A1A9-4B7E-A0E1-A3D46CF7BF91}"/>
              </a:ext>
            </a:extLst>
          </p:cNvPr>
          <p:cNvSpPr txBox="1"/>
          <p:nvPr/>
        </p:nvSpPr>
        <p:spPr>
          <a:xfrm>
            <a:off x="9182365" y="2590800"/>
            <a:ext cx="1905000" cy="1938992"/>
          </a:xfrm>
          <a:prstGeom prst="rect">
            <a:avLst/>
          </a:prstGeom>
          <a:noFill/>
        </p:spPr>
        <p:txBody>
          <a:bodyPr wrap="square" rtlCol="0">
            <a:spAutoFit/>
          </a:bodyPr>
          <a:lstStyle/>
          <a:p>
            <a:r>
              <a:rPr lang="bn-BD" sz="4000" dirty="0">
                <a:solidFill>
                  <a:srgbClr val="FF0000"/>
                </a:solidFill>
                <a:latin typeface="NikoshBAN" panose="02000000000000000000" pitchFamily="2" charset="0"/>
                <a:cs typeface="NikoshBAN" panose="02000000000000000000" pitchFamily="2" charset="0"/>
              </a:rPr>
              <a:t>ছবিতে কি বুঝানো হয়েছে?</a:t>
            </a:r>
            <a:endParaRPr lang="en-US" sz="4000" dirty="0">
              <a:solidFill>
                <a:srgbClr val="FF0000"/>
              </a:solidFill>
              <a:latin typeface="NikoshBAN" panose="02000000000000000000" pitchFamily="2" charset="0"/>
              <a:cs typeface="NikoshBAN" panose="02000000000000000000" pitchFamily="2" charset="0"/>
            </a:endParaRPr>
          </a:p>
        </p:txBody>
      </p:sp>
      <p:pic>
        <p:nvPicPr>
          <p:cNvPr id="6" name="Picture 6" descr="03">
            <a:extLst>
              <a:ext uri="{FF2B5EF4-FFF2-40B4-BE49-F238E27FC236}">
                <a16:creationId xmlns:a16="http://schemas.microsoft.com/office/drawing/2014/main" id="{54C57B04-B59C-494D-B026-3074BADE61A3}"/>
              </a:ext>
            </a:extLst>
          </p:cNvPr>
          <p:cNvPicPr>
            <a:picLocks noChangeAspect="1" noChangeArrowheads="1"/>
          </p:cNvPicPr>
          <p:nvPr/>
        </p:nvPicPr>
        <p:blipFill>
          <a:blip r:embed="rId3" cstate="print"/>
          <a:srcRect/>
          <a:stretch>
            <a:fillRect/>
          </a:stretch>
        </p:blipFill>
        <p:spPr bwMode="auto">
          <a:xfrm>
            <a:off x="9736970" y="0"/>
            <a:ext cx="1935125" cy="1828800"/>
          </a:xfrm>
          <a:prstGeom prst="rect">
            <a:avLst/>
          </a:prstGeom>
          <a:noFill/>
        </p:spPr>
      </p:pic>
      <p:pic>
        <p:nvPicPr>
          <p:cNvPr id="7" name="Picture 5" descr="Logo-web-version-300x300">
            <a:extLst>
              <a:ext uri="{FF2B5EF4-FFF2-40B4-BE49-F238E27FC236}">
                <a16:creationId xmlns:a16="http://schemas.microsoft.com/office/drawing/2014/main" id="{3B332A4D-5878-4417-B034-918E0BF354C8}"/>
              </a:ext>
            </a:extLst>
          </p:cNvPr>
          <p:cNvPicPr>
            <a:picLocks noChangeAspect="1" noChangeArrowheads="1"/>
          </p:cNvPicPr>
          <p:nvPr/>
        </p:nvPicPr>
        <p:blipFill>
          <a:blip r:embed="rId4"/>
          <a:srcRect/>
          <a:stretch>
            <a:fillRect/>
          </a:stretch>
        </p:blipFill>
        <p:spPr bwMode="auto">
          <a:xfrm>
            <a:off x="289719" y="228600"/>
            <a:ext cx="1524000" cy="1524000"/>
          </a:xfrm>
          <a:prstGeom prst="rect">
            <a:avLst/>
          </a:prstGeom>
          <a:noFill/>
          <a:ln w="9525">
            <a:noFill/>
            <a:miter lim="800000"/>
            <a:headEnd/>
            <a:tailEnd/>
          </a:ln>
        </p:spPr>
      </p:pic>
    </p:spTree>
    <p:extLst>
      <p:ext uri="{BB962C8B-B14F-4D97-AF65-F5344CB8AC3E}">
        <p14:creationId xmlns:p14="http://schemas.microsoft.com/office/powerpoint/2010/main" val="38028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0719" y="1981200"/>
            <a:ext cx="10210800" cy="34778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a:latin typeface="NikoshBAN" pitchFamily="2" charset="0"/>
                <a:cs typeface="NikoshBAN" pitchFamily="2" charset="0"/>
              </a:rPr>
              <a:t>    </a:t>
            </a:r>
            <a:r>
              <a:rPr lang="en-US" sz="4400" dirty="0" err="1">
                <a:latin typeface="NikoshBAN" pitchFamily="2" charset="0"/>
                <a:cs typeface="NikoshBAN" pitchFamily="2" charset="0"/>
              </a:rPr>
              <a:t>আব্দুল</a:t>
            </a:r>
            <a:r>
              <a:rPr lang="en-US" sz="4400" dirty="0">
                <a:latin typeface="NikoshBAN" pitchFamily="2" charset="0"/>
                <a:cs typeface="NikoshBAN" pitchFamily="2" charset="0"/>
              </a:rPr>
              <a:t> </a:t>
            </a:r>
            <a:r>
              <a:rPr lang="en-US" sz="4400" dirty="0" err="1">
                <a:latin typeface="NikoshBAN" pitchFamily="2" charset="0"/>
                <a:cs typeface="NikoshBAN" pitchFamily="2" charset="0"/>
              </a:rPr>
              <a:t>মান্নান</a:t>
            </a:r>
            <a:endParaRPr lang="en-US" sz="4400" dirty="0">
              <a:latin typeface="NikoshBAN" pitchFamily="2" charset="0"/>
              <a:cs typeface="NikoshBAN" pitchFamily="2" charset="0"/>
            </a:endParaRPr>
          </a:p>
          <a:p>
            <a:pPr algn="ctr"/>
            <a:r>
              <a:rPr lang="en-US" sz="4400" dirty="0">
                <a:latin typeface="NikoshBAN" pitchFamily="2" charset="0"/>
                <a:cs typeface="NikoshBAN" pitchFamily="2" charset="0"/>
              </a:rPr>
              <a:t>প্রভাষক-ইসলামের </a:t>
            </a:r>
            <a:r>
              <a:rPr lang="en-US" sz="4400" dirty="0" err="1">
                <a:latin typeface="NikoshBAN" pitchFamily="2" charset="0"/>
                <a:cs typeface="NikoshBAN" pitchFamily="2" charset="0"/>
              </a:rPr>
              <a:t>ইতিহাস</a:t>
            </a:r>
            <a:r>
              <a:rPr lang="en-US" sz="4400" dirty="0">
                <a:latin typeface="NikoshBAN" pitchFamily="2" charset="0"/>
                <a:cs typeface="NikoshBAN" pitchFamily="2" charset="0"/>
              </a:rPr>
              <a:t> ও </a:t>
            </a:r>
            <a:r>
              <a:rPr lang="en-US" sz="4400" dirty="0" err="1">
                <a:latin typeface="NikoshBAN" pitchFamily="2" charset="0"/>
                <a:cs typeface="NikoshBAN" pitchFamily="2" charset="0"/>
              </a:rPr>
              <a:t>সংস্কৃতি</a:t>
            </a:r>
            <a:endParaRPr lang="en-US" sz="4400" dirty="0">
              <a:latin typeface="NikoshBAN" pitchFamily="2" charset="0"/>
              <a:cs typeface="NikoshBAN" pitchFamily="2" charset="0"/>
            </a:endParaRPr>
          </a:p>
          <a:p>
            <a:pPr algn="ctr"/>
            <a:r>
              <a:rPr lang="en-US" sz="4400" dirty="0" err="1">
                <a:latin typeface="NikoshBAN" pitchFamily="2" charset="0"/>
                <a:cs typeface="NikoshBAN" pitchFamily="2" charset="0"/>
              </a:rPr>
              <a:t>মেহনাজ</a:t>
            </a:r>
            <a:r>
              <a:rPr lang="en-US" sz="4400" dirty="0">
                <a:latin typeface="NikoshBAN" pitchFamily="2" charset="0"/>
                <a:cs typeface="NikoshBAN" pitchFamily="2" charset="0"/>
              </a:rPr>
              <a:t> </a:t>
            </a:r>
            <a:r>
              <a:rPr lang="en-US" sz="4400" dirty="0" err="1">
                <a:latin typeface="NikoshBAN" pitchFamily="2" charset="0"/>
                <a:cs typeface="NikoshBAN" pitchFamily="2" charset="0"/>
              </a:rPr>
              <a:t>হোসেন</a:t>
            </a:r>
            <a:r>
              <a:rPr lang="en-US" sz="4400" dirty="0">
                <a:latin typeface="NikoshBAN" pitchFamily="2" charset="0"/>
                <a:cs typeface="NikoshBAN" pitchFamily="2" charset="0"/>
              </a:rPr>
              <a:t> </a:t>
            </a:r>
            <a:r>
              <a:rPr lang="en-US" sz="4400" dirty="0" err="1">
                <a:latin typeface="NikoshBAN" pitchFamily="2" charset="0"/>
                <a:cs typeface="NikoshBAN" pitchFamily="2" charset="0"/>
              </a:rPr>
              <a:t>মীম</a:t>
            </a:r>
            <a:r>
              <a:rPr lang="en-US" sz="4400" dirty="0">
                <a:latin typeface="NikoshBAN" pitchFamily="2" charset="0"/>
                <a:cs typeface="NikoshBAN" pitchFamily="2" charset="0"/>
              </a:rPr>
              <a:t> </a:t>
            </a:r>
            <a:r>
              <a:rPr lang="en-US" sz="4400" dirty="0" err="1">
                <a:latin typeface="NikoshBAN" pitchFamily="2" charset="0"/>
                <a:cs typeface="NikoshBAN" pitchFamily="2" charset="0"/>
              </a:rPr>
              <a:t>আদর্শ</a:t>
            </a:r>
            <a:r>
              <a:rPr lang="en-US" sz="4400" dirty="0">
                <a:latin typeface="NikoshBAN" pitchFamily="2" charset="0"/>
                <a:cs typeface="NikoshBAN" pitchFamily="2" charset="0"/>
              </a:rPr>
              <a:t> </a:t>
            </a:r>
            <a:r>
              <a:rPr lang="en-US" sz="4400" dirty="0" err="1">
                <a:latin typeface="NikoshBAN" pitchFamily="2" charset="0"/>
                <a:cs typeface="NikoshBAN" pitchFamily="2" charset="0"/>
              </a:rPr>
              <a:t>সরকারি</a:t>
            </a:r>
            <a:r>
              <a:rPr lang="en-US" sz="4400" dirty="0">
                <a:latin typeface="NikoshBAN" pitchFamily="2" charset="0"/>
                <a:cs typeface="NikoshBAN" pitchFamily="2" charset="0"/>
              </a:rPr>
              <a:t> </a:t>
            </a:r>
            <a:r>
              <a:rPr lang="en-US" sz="4400" dirty="0" err="1">
                <a:latin typeface="NikoshBAN" pitchFamily="2" charset="0"/>
                <a:cs typeface="NikoshBAN" pitchFamily="2" charset="0"/>
              </a:rPr>
              <a:t>কলেজ</a:t>
            </a:r>
            <a:endParaRPr lang="en-US" sz="4400" dirty="0">
              <a:latin typeface="NikoshBAN" pitchFamily="2" charset="0"/>
              <a:cs typeface="NikoshBAN" pitchFamily="2" charset="0"/>
            </a:endParaRPr>
          </a:p>
          <a:p>
            <a:pPr algn="ctr"/>
            <a:r>
              <a:rPr lang="en-US" sz="4400" dirty="0" err="1">
                <a:latin typeface="NikoshBAN" pitchFamily="2" charset="0"/>
                <a:cs typeface="NikoshBAN" pitchFamily="2" charset="0"/>
              </a:rPr>
              <a:t>মোবাইল</a:t>
            </a:r>
            <a:r>
              <a:rPr lang="en-US" sz="4400" dirty="0">
                <a:latin typeface="NikoshBAN" pitchFamily="2" charset="0"/>
                <a:cs typeface="NikoshBAN" pitchFamily="2" charset="0"/>
              </a:rPr>
              <a:t> ০১৯৫৮৩৭২২২৩</a:t>
            </a:r>
          </a:p>
          <a:p>
            <a:r>
              <a:rPr lang="en-US" sz="4400" dirty="0">
                <a:latin typeface="NikoshBAN" pitchFamily="2" charset="0"/>
                <a:cs typeface="NikoshBAN" pitchFamily="2" charset="0"/>
              </a:rPr>
              <a:t>ই-</a:t>
            </a:r>
            <a:r>
              <a:rPr lang="en-US" sz="4400" dirty="0" err="1">
                <a:latin typeface="NikoshBAN" pitchFamily="2" charset="0"/>
                <a:cs typeface="NikoshBAN" pitchFamily="2" charset="0"/>
              </a:rPr>
              <a:t>মেইলঃ</a:t>
            </a:r>
            <a:r>
              <a:rPr lang="en-US" sz="4400" dirty="0">
                <a:latin typeface="NikoshBAN" pitchFamily="2" charset="0"/>
                <a:cs typeface="NikoshBAN" pitchFamily="2" charset="0"/>
              </a:rPr>
              <a:t> a.mannan</a:t>
            </a:r>
            <a:r>
              <a:rPr lang="en-US" sz="4400" dirty="0">
                <a:latin typeface="Modern No. 20" pitchFamily="18" charset="0"/>
                <a:cs typeface="NikoshBAN" pitchFamily="2" charset="0"/>
              </a:rPr>
              <a:t>12818</a:t>
            </a:r>
            <a:r>
              <a:rPr lang="en-US" sz="4400" dirty="0">
                <a:latin typeface="NikoshBAN" pitchFamily="2" charset="0"/>
                <a:cs typeface="NikoshBAN" pitchFamily="2" charset="0"/>
              </a:rPr>
              <a:t>@gmail.com</a:t>
            </a:r>
          </a:p>
        </p:txBody>
      </p:sp>
      <p:pic>
        <p:nvPicPr>
          <p:cNvPr id="4" name="Picture 3" descr="FB_IMG_1587643651195.jpg"/>
          <p:cNvPicPr>
            <a:picLocks noChangeAspect="1"/>
          </p:cNvPicPr>
          <p:nvPr/>
        </p:nvPicPr>
        <p:blipFill>
          <a:blip r:embed="rId2"/>
          <a:stretch>
            <a:fillRect/>
          </a:stretch>
        </p:blipFill>
        <p:spPr>
          <a:xfrm>
            <a:off x="10558587" y="4856163"/>
            <a:ext cx="1603251" cy="2001837"/>
          </a:xfrm>
          <a:prstGeom prst="rect">
            <a:avLst/>
          </a:prstGeom>
        </p:spPr>
      </p:pic>
      <p:pic>
        <p:nvPicPr>
          <p:cNvPr id="6" name="Picture 6" descr="03"/>
          <p:cNvPicPr>
            <a:picLocks noChangeAspect="1" noChangeArrowheads="1"/>
          </p:cNvPicPr>
          <p:nvPr/>
        </p:nvPicPr>
        <p:blipFill>
          <a:blip r:embed="rId3" cstate="print"/>
          <a:srcRect/>
          <a:stretch>
            <a:fillRect/>
          </a:stretch>
        </p:blipFill>
        <p:spPr bwMode="auto">
          <a:xfrm>
            <a:off x="9736970" y="0"/>
            <a:ext cx="1935125" cy="1828800"/>
          </a:xfrm>
          <a:prstGeom prst="rect">
            <a:avLst/>
          </a:prstGeom>
          <a:noFill/>
        </p:spPr>
      </p:pic>
      <p:pic>
        <p:nvPicPr>
          <p:cNvPr id="5" name="Picture 5" descr="Logo-web-version-300x300"/>
          <p:cNvPicPr>
            <a:picLocks noChangeAspect="1" noChangeArrowheads="1"/>
          </p:cNvPicPr>
          <p:nvPr/>
        </p:nvPicPr>
        <p:blipFill>
          <a:blip r:embed="rId4"/>
          <a:srcRect/>
          <a:stretch>
            <a:fillRect/>
          </a:stretch>
        </p:blipFill>
        <p:spPr bwMode="auto">
          <a:xfrm>
            <a:off x="289719" y="228600"/>
            <a:ext cx="1524000" cy="1524000"/>
          </a:xfrm>
          <a:prstGeom prst="rect">
            <a:avLst/>
          </a:prstGeom>
          <a:noFill/>
          <a:ln w="9525">
            <a:noFill/>
            <a:miter lim="800000"/>
            <a:headEnd/>
            <a:tailEnd/>
          </a:ln>
        </p:spPr>
      </p:pic>
      <p:sp>
        <p:nvSpPr>
          <p:cNvPr id="7" name="Date Placeholder 6"/>
          <p:cNvSpPr>
            <a:spLocks noGrp="1"/>
          </p:cNvSpPr>
          <p:nvPr>
            <p:ph type="dt" sz="half" idx="10"/>
          </p:nvPr>
        </p:nvSpPr>
        <p:spPr/>
        <p:txBody>
          <a:bodyPr/>
          <a:lstStyle/>
          <a:p>
            <a:fld id="{31C57806-FDF6-409D-ADCA-F4BB4D9A2E36}" type="datetime1">
              <a:rPr lang="en-US" smtClean="0"/>
              <a:pPr/>
              <a:t>1/5/2021</a:t>
            </a:fld>
            <a:endParaRPr lang="en-US" dirty="0"/>
          </a:p>
        </p:txBody>
      </p:sp>
      <p:sp>
        <p:nvSpPr>
          <p:cNvPr id="8" name="Slide Number Placeholder 7"/>
          <p:cNvSpPr>
            <a:spLocks noGrp="1"/>
          </p:cNvSpPr>
          <p:nvPr>
            <p:ph type="sldNum" sz="quarter" idx="12"/>
          </p:nvPr>
        </p:nvSpPr>
        <p:spPr/>
        <p:txBody>
          <a:bodyPr/>
          <a:lstStyle/>
          <a:p>
            <a:fld id="{9B9AA3C7-7677-4599-928A-138DC6B1B669}" type="slidenum">
              <a:rPr lang="en-US" smtClean="0"/>
              <a:pPr/>
              <a:t>4</a:t>
            </a:fld>
            <a:endParaRPr lang="en-US" dirty="0"/>
          </a:p>
        </p:txBody>
      </p:sp>
    </p:spTree>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mtClean="0"/>
              <a:pPr/>
              <a:t>1/5/2021</a:t>
            </a:fld>
            <a:endParaRPr lang="en-US" dirty="0"/>
          </a:p>
        </p:txBody>
      </p:sp>
      <p:sp>
        <p:nvSpPr>
          <p:cNvPr id="3" name="Slide Number Placeholder 2"/>
          <p:cNvSpPr>
            <a:spLocks noGrp="1"/>
          </p:cNvSpPr>
          <p:nvPr>
            <p:ph type="sldNum" sz="quarter" idx="12"/>
          </p:nvPr>
        </p:nvSpPr>
        <p:spPr/>
        <p:txBody>
          <a:bodyPr/>
          <a:lstStyle/>
          <a:p>
            <a:fld id="{9B9AA3C7-7677-4599-928A-138DC6B1B669}" type="slidenum">
              <a:rPr lang="en-US" smtClean="0"/>
              <a:pPr/>
              <a:t>5</a:t>
            </a:fld>
            <a:endParaRPr lang="en-US" dirty="0"/>
          </a:p>
        </p:txBody>
      </p:sp>
      <p:pic>
        <p:nvPicPr>
          <p:cNvPr id="4" name="Picture 5" descr="Camel-HD-Wallpaper-768x576"/>
          <p:cNvPicPr>
            <a:picLocks noChangeAspect="1" noChangeArrowheads="1"/>
          </p:cNvPicPr>
          <p:nvPr/>
        </p:nvPicPr>
        <p:blipFill>
          <a:blip r:embed="rId2"/>
          <a:srcRect/>
          <a:stretch>
            <a:fillRect/>
          </a:stretch>
        </p:blipFill>
        <p:spPr bwMode="auto">
          <a:xfrm>
            <a:off x="-1" y="0"/>
            <a:ext cx="6614319" cy="3505199"/>
          </a:xfrm>
          <a:prstGeom prst="rect">
            <a:avLst/>
          </a:prstGeom>
          <a:ln>
            <a:noFill/>
          </a:ln>
          <a:effectLst>
            <a:softEdge rad="112500"/>
          </a:effectLst>
        </p:spPr>
      </p:pic>
      <p:pic>
        <p:nvPicPr>
          <p:cNvPr id="7" name="Picture 5" descr="Camel-HD-Wallpaper-768x576"/>
          <p:cNvPicPr>
            <a:picLocks noChangeAspect="1" noChangeArrowheads="1"/>
          </p:cNvPicPr>
          <p:nvPr/>
        </p:nvPicPr>
        <p:blipFill>
          <a:blip r:embed="rId2"/>
          <a:srcRect/>
          <a:stretch>
            <a:fillRect/>
          </a:stretch>
        </p:blipFill>
        <p:spPr bwMode="auto">
          <a:xfrm>
            <a:off x="6614318" y="0"/>
            <a:ext cx="5547519" cy="3505199"/>
          </a:xfrm>
          <a:prstGeom prst="rect">
            <a:avLst/>
          </a:prstGeom>
          <a:ln>
            <a:noFill/>
          </a:ln>
          <a:effectLst>
            <a:softEdge rad="112500"/>
          </a:effectLst>
        </p:spPr>
      </p:pic>
      <p:sp>
        <p:nvSpPr>
          <p:cNvPr id="8" name="Rectangle 7"/>
          <p:cNvSpPr/>
          <p:nvPr/>
        </p:nvSpPr>
        <p:spPr>
          <a:xfrm>
            <a:off x="1" y="3505200"/>
            <a:ext cx="12161837" cy="3352800"/>
          </a:xfrm>
          <a:prstGeom prst="rect">
            <a:avLst/>
          </a:prstGeom>
          <a:solidFill>
            <a:schemeClr val="accent6">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pPr lvl="0" algn="ctr"/>
            <a:endParaRPr lang="en-US" sz="6000" dirty="0">
              <a:solidFill>
                <a:srgbClr val="002060"/>
              </a:solidFill>
              <a:latin typeface="NikoshBAN" pitchFamily="2" charset="0"/>
              <a:cs typeface="NikoshBAN" pitchFamily="2" charset="0"/>
            </a:endParaRPr>
          </a:p>
          <a:p>
            <a:pPr lvl="0" algn="ctr"/>
            <a:r>
              <a:rPr lang="bn-BD" sz="6000" dirty="0">
                <a:solidFill>
                  <a:srgbClr val="FFC000"/>
                </a:solidFill>
                <a:effectLst>
                  <a:outerShdw blurRad="38100" dist="38100" dir="2700000" algn="tl">
                    <a:srgbClr val="000000">
                      <a:alpha val="43137"/>
                    </a:srgbClr>
                  </a:outerShdw>
                </a:effectLst>
                <a:latin typeface="NikoshBAN" pitchFamily="2" charset="0"/>
                <a:cs typeface="NikoshBAN" pitchFamily="2" charset="0"/>
              </a:rPr>
              <a:t>ইসলামের ইতিহাসও সংস্কৃতি</a:t>
            </a:r>
            <a:r>
              <a:rPr lang="en-US" sz="6000" dirty="0">
                <a:solidFill>
                  <a:srgbClr val="FFC000"/>
                </a:solidFill>
                <a:effectLst>
                  <a:outerShdw blurRad="38100" dist="38100" dir="2700000" algn="tl">
                    <a:srgbClr val="000000">
                      <a:alpha val="43137"/>
                    </a:srgbClr>
                  </a:outerShdw>
                </a:effectLst>
                <a:latin typeface="NikoshBAN" pitchFamily="2" charset="0"/>
                <a:cs typeface="NikoshBAN" pitchFamily="2" charset="0"/>
              </a:rPr>
              <a:t> </a:t>
            </a:r>
          </a:p>
          <a:p>
            <a:pPr lvl="0" algn="ctr"/>
            <a:r>
              <a:rPr lang="en-US" sz="6000" dirty="0">
                <a:solidFill>
                  <a:srgbClr val="FFC000"/>
                </a:solidFill>
                <a:effectLst>
                  <a:outerShdw blurRad="38100" dist="38100" dir="2700000" algn="tl">
                    <a:srgbClr val="000000">
                      <a:alpha val="43137"/>
                    </a:srgbClr>
                  </a:outerShdw>
                </a:effectLst>
                <a:latin typeface="NikoshBAN" pitchFamily="2" charset="0"/>
                <a:cs typeface="NikoshBAN" pitchFamily="2" charset="0"/>
              </a:rPr>
              <a:t>প্রথম পত্র</a:t>
            </a:r>
          </a:p>
          <a:p>
            <a:pPr lvl="0" algn="ctr"/>
            <a:r>
              <a:rPr lang="en-US" sz="6000" dirty="0">
                <a:solidFill>
                  <a:srgbClr val="FFC000"/>
                </a:solidFill>
                <a:effectLst>
                  <a:outerShdw blurRad="38100" dist="38100" dir="2700000" algn="tl">
                    <a:srgbClr val="000000">
                      <a:alpha val="43137"/>
                    </a:srgbClr>
                  </a:outerShdw>
                </a:effectLst>
                <a:latin typeface="NikoshBAN" pitchFamily="2" charset="0"/>
                <a:cs typeface="NikoshBAN" pitchFamily="2" charset="0"/>
              </a:rPr>
              <a:t> একাদশ-দ্বাদশ শ্রেণি </a:t>
            </a:r>
          </a:p>
          <a:p>
            <a:pPr algn="ctr"/>
            <a:endParaRPr lang="en-US" sz="6000" dirty="0"/>
          </a:p>
        </p:txBody>
      </p:sp>
      <p:pic>
        <p:nvPicPr>
          <p:cNvPr id="10" name="Picture 9" descr="Picture7"/>
          <p:cNvPicPr>
            <a:picLocks noChangeAspect="1" noChangeArrowheads="1"/>
          </p:cNvPicPr>
          <p:nvPr/>
        </p:nvPicPr>
        <p:blipFill>
          <a:blip r:embed="rId3"/>
          <a:srcRect l="11792" r="59907" b="50000"/>
          <a:stretch>
            <a:fillRect/>
          </a:stretch>
        </p:blipFill>
        <p:spPr bwMode="auto">
          <a:xfrm>
            <a:off x="5166519" y="0"/>
            <a:ext cx="3124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2419" t="14326" r="15565" b="36703"/>
          <a:stretch/>
        </p:blipFill>
        <p:spPr bwMode="auto">
          <a:xfrm>
            <a:off x="3261519" y="2532287"/>
            <a:ext cx="4087091" cy="1244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805319" y="5029200"/>
            <a:ext cx="715962" cy="1200329"/>
          </a:xfrm>
          <a:prstGeom prst="rect">
            <a:avLst/>
          </a:prstGeom>
          <a:noFill/>
        </p:spPr>
        <p:txBody>
          <a:bodyPr wrap="square" rtlCol="0">
            <a:spAutoFit/>
          </a:bodyPr>
          <a:lstStyle/>
          <a:p>
            <a:r>
              <a:rPr lang="en-US" sz="2400" dirty="0">
                <a:solidFill>
                  <a:srgbClr val="FF0000"/>
                </a:solidFill>
                <a:latin typeface="Wide Latin" pitchFamily="18" charset="0"/>
              </a:rPr>
              <a:t>A</a:t>
            </a:r>
            <a:r>
              <a:rPr lang="en-US" sz="2400" dirty="0">
                <a:latin typeface="Wide Latin" pitchFamily="18" charset="0"/>
              </a:rPr>
              <a:t>M</a:t>
            </a:r>
            <a:r>
              <a:rPr lang="en-US" sz="2400" dirty="0">
                <a:solidFill>
                  <a:srgbClr val="00B0F0"/>
                </a:solidFill>
                <a:latin typeface="Wide Latin" pitchFamily="18" charset="0"/>
              </a:rPr>
              <a:t>S</a:t>
            </a:r>
          </a:p>
        </p:txBody>
      </p:sp>
      <p:sp>
        <p:nvSpPr>
          <p:cNvPr id="9" name="Rectangle 8"/>
          <p:cNvSpPr/>
          <p:nvPr/>
        </p:nvSpPr>
        <p:spPr>
          <a:xfrm>
            <a:off x="1503649" y="3855482"/>
            <a:ext cx="10337131" cy="1015663"/>
          </a:xfrm>
          <a:prstGeom prst="rect">
            <a:avLst/>
          </a:prstGeom>
          <a:blipFill>
            <a:blip r:embed="rId3"/>
            <a:tile tx="0" ty="0" sx="100000" sy="100000" flip="none" algn="tl"/>
          </a:blipFill>
        </p:spPr>
        <p:style>
          <a:lnRef idx="1">
            <a:schemeClr val="accent2"/>
          </a:lnRef>
          <a:fillRef idx="2">
            <a:schemeClr val="accent2"/>
          </a:fillRef>
          <a:effectRef idx="1">
            <a:schemeClr val="accent2"/>
          </a:effectRef>
          <a:fontRef idx="minor">
            <a:schemeClr val="dk1"/>
          </a:fontRef>
        </p:style>
        <p:txBody>
          <a:bodyPr wrap="square" lIns="91440" tIns="45720" rIns="91440" bIns="45720">
            <a:spAutoFit/>
          </a:bodyPr>
          <a:lstStyle/>
          <a:p>
            <a:pPr algn="ctr"/>
            <a:r>
              <a:rPr lang="bn-BD" sz="6000" dirty="0">
                <a:latin typeface="Nikosh" pitchFamily="2" charset="0"/>
                <a:cs typeface="Nikosh" pitchFamily="2" charset="0"/>
                <a:hlinkClick r:id="rId4" action="ppaction://hlinkfile"/>
              </a:rPr>
              <a:t>মহানবি (সা)  মদীনায় হিজরতের কারণ?</a:t>
            </a:r>
            <a:r>
              <a:rPr lang="bn-IN" sz="6000" dirty="0">
                <a:hlinkClick r:id="rId4" action="ppaction://hlinkfile"/>
              </a:rPr>
              <a:t> </a:t>
            </a:r>
            <a:endParaRPr lang="bn-BD" sz="6000" dirty="0"/>
          </a:p>
        </p:txBody>
      </p:sp>
      <p:grpSp>
        <p:nvGrpSpPr>
          <p:cNvPr id="1026" name="Group 2"/>
          <p:cNvGrpSpPr>
            <a:grpSpLocks/>
          </p:cNvGrpSpPr>
          <p:nvPr/>
        </p:nvGrpSpPr>
        <p:grpSpPr bwMode="auto">
          <a:xfrm>
            <a:off x="1038762" y="463897"/>
            <a:ext cx="1752600" cy="1676400"/>
            <a:chOff x="5226" y="648"/>
            <a:chExt cx="2166" cy="2340"/>
          </a:xfrm>
        </p:grpSpPr>
        <p:sp>
          <p:nvSpPr>
            <p:cNvPr id="1027" name="Oval 3"/>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28"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a:ln w="9525">
                    <a:solidFill>
                      <a:srgbClr val="000000"/>
                    </a:solidFill>
                    <a:round/>
                    <a:headEnd/>
                    <a:tailEnd/>
                  </a:ln>
                  <a:solidFill>
                    <a:srgbClr val="000000"/>
                  </a:solidFill>
                  <a:effectLst/>
                  <a:latin typeface="SutonnyMJ"/>
                  <a:cs typeface="SutonnyMJ"/>
                </a:rPr>
                <a:t>Avãyj</a:t>
              </a:r>
              <a:r>
                <a:rPr lang="en-US" sz="800" kern="10" spc="0" dirty="0">
                  <a:ln w="9525">
                    <a:solidFill>
                      <a:srgbClr val="000000"/>
                    </a:solidFill>
                    <a:round/>
                    <a:headEnd/>
                    <a:tailEnd/>
                  </a:ln>
                  <a:solidFill>
                    <a:srgbClr val="000000"/>
                  </a:solidFill>
                  <a:effectLst/>
                  <a:latin typeface="SutonnyMJ"/>
                  <a:cs typeface="SutonnyMJ"/>
                </a:rPr>
                <a:t> gvbœvb,01722887751  </a:t>
              </a:r>
            </a:p>
          </p:txBody>
        </p:sp>
        <p:sp>
          <p:nvSpPr>
            <p:cNvPr id="1029" name="Oval 5"/>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30"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rPr>
                <a:t>gvbœvb m¨vi</a:t>
              </a:r>
            </a:p>
          </p:txBody>
        </p:sp>
      </p:grpSp>
      <p:grpSp>
        <p:nvGrpSpPr>
          <p:cNvPr id="14" name="Group 13"/>
          <p:cNvGrpSpPr/>
          <p:nvPr/>
        </p:nvGrpSpPr>
        <p:grpSpPr>
          <a:xfrm>
            <a:off x="4446359" y="1382625"/>
            <a:ext cx="7715479" cy="999530"/>
            <a:chOff x="6004720" y="224135"/>
            <a:chExt cx="3687761" cy="999530"/>
          </a:xfrm>
        </p:grpSpPr>
        <p:sp>
          <p:nvSpPr>
            <p:cNvPr id="15" name="Rectangle 14"/>
            <p:cNvSpPr/>
            <p:nvPr/>
          </p:nvSpPr>
          <p:spPr>
            <a:xfrm>
              <a:off x="6211743" y="762000"/>
              <a:ext cx="3260620" cy="461665"/>
            </a:xfrm>
            <a:prstGeom prst="rect">
              <a:avLst/>
            </a:prstGeom>
            <a:solidFill>
              <a:schemeClr val="accent3">
                <a:lumMod val="40000"/>
                <a:lumOff val="60000"/>
              </a:schemeClr>
            </a:solidFill>
          </p:spPr>
          <p:txBody>
            <a:bodyPr wrap="square">
              <a:spAutoFit/>
            </a:bodyPr>
            <a:lstStyle/>
            <a:p>
              <a:pPr algn="ctr"/>
              <a:r>
                <a:rPr lang="en-US" sz="2400" dirty="0" err="1">
                  <a:latin typeface="NikoshBAN" pitchFamily="2" charset="0"/>
                  <a:cs typeface="NikoshBAN" pitchFamily="2" charset="0"/>
                </a:rPr>
                <a:t>পাঠ</a:t>
              </a:r>
              <a:r>
                <a:rPr lang="en-US" sz="2400" dirty="0">
                  <a:latin typeface="NikoshBAN" pitchFamily="2" charset="0"/>
                  <a:cs typeface="NikoshBAN" pitchFamily="2" charset="0"/>
                </a:rPr>
                <a:t> </a:t>
              </a:r>
              <a:r>
                <a:rPr lang="bn-BD" sz="2400" dirty="0">
                  <a:latin typeface="NikoshBAN" pitchFamily="2" charset="0"/>
                  <a:cs typeface="NikoshBAN" pitchFamily="2" charset="0"/>
                </a:rPr>
                <a:t>৩</a:t>
              </a:r>
              <a:r>
                <a:rPr lang="en-US" sz="2400" dirty="0">
                  <a:latin typeface="NikoshBAN" pitchFamily="2" charset="0"/>
                  <a:cs typeface="NikoshBAN" pitchFamily="2" charset="0"/>
                </a:rPr>
                <a:t> </a:t>
              </a:r>
              <a:r>
                <a:rPr lang="bn-BD" sz="2400" dirty="0">
                  <a:latin typeface="Nikosh" pitchFamily="2" charset="0"/>
                  <a:cs typeface="Nikosh" pitchFamily="2" charset="0"/>
                  <a:hlinkClick r:id="rId4" action="ppaction://hlinkfile"/>
                </a:rPr>
                <a:t>মহানবি (সা) মক্কা হতে মদীনায় হিজরতের কারণ?</a:t>
              </a:r>
              <a:r>
                <a:rPr lang="bn-IN" sz="2400" dirty="0">
                  <a:hlinkClick r:id="rId4" action="ppaction://hlinkfile"/>
                </a:rPr>
                <a:t> </a:t>
              </a:r>
              <a:endParaRPr lang="bn-BD" sz="2400" dirty="0"/>
            </a:p>
          </p:txBody>
        </p:sp>
        <p:sp>
          <p:nvSpPr>
            <p:cNvPr id="16" name="Rectangle 15"/>
            <p:cNvSpPr/>
            <p:nvPr/>
          </p:nvSpPr>
          <p:spPr>
            <a:xfrm>
              <a:off x="6004720" y="224135"/>
              <a:ext cx="2915088" cy="461665"/>
            </a:xfrm>
            <a:prstGeom prst="rect">
              <a:avLst/>
            </a:prstGeom>
            <a:solidFill>
              <a:schemeClr val="accent6">
                <a:lumMod val="40000"/>
                <a:lumOff val="60000"/>
              </a:schemeClr>
            </a:solidFill>
          </p:spPr>
          <p:txBody>
            <a:bodyPr wrap="square">
              <a:spAutoFit/>
            </a:bodyPr>
            <a:lstStyle/>
            <a:p>
              <a:pPr algn="ctr"/>
              <a:r>
                <a:rPr lang="en-US" sz="2400" dirty="0">
                  <a:latin typeface="NikoshBAN" pitchFamily="2" charset="0"/>
                  <a:cs typeface="NikoshBAN" pitchFamily="2" charset="0"/>
                </a:rPr>
                <a:t>হজরত মুহাম্মদ (সাঃ)</a:t>
              </a:r>
            </a:p>
          </p:txBody>
        </p:sp>
        <p:sp>
          <p:nvSpPr>
            <p:cNvPr id="17" name="TextBox 16"/>
            <p:cNvSpPr txBox="1"/>
            <p:nvPr/>
          </p:nvSpPr>
          <p:spPr>
            <a:xfrm>
              <a:off x="8930481" y="228600"/>
              <a:ext cx="762000" cy="584775"/>
            </a:xfrm>
            <a:prstGeom prst="rect">
              <a:avLst/>
            </a:prstGeom>
            <a:noFill/>
          </p:spPr>
          <p:txBody>
            <a:bodyPr wrap="square" rtlCol="0">
              <a:spAutoFit/>
            </a:bodyPr>
            <a:lstStyle/>
            <a:p>
              <a:r>
                <a:rPr lang="en-US" sz="3200" dirty="0">
                  <a:solidFill>
                    <a:srgbClr val="FF0000"/>
                  </a:solidFill>
                  <a:latin typeface="Chiller" pitchFamily="82" charset="0"/>
                </a:rPr>
                <a:t>A</a:t>
              </a:r>
              <a:r>
                <a:rPr lang="en-US" sz="3200" dirty="0">
                  <a:latin typeface="Chiller" pitchFamily="82" charset="0"/>
                </a:rPr>
                <a:t>M</a:t>
              </a:r>
              <a:r>
                <a:rPr lang="en-US" sz="3200" dirty="0">
                  <a:solidFill>
                    <a:srgbClr val="00B0F0"/>
                  </a:solidFill>
                  <a:latin typeface="Chiller" pitchFamily="82" charset="0"/>
                </a:rPr>
                <a:t>S</a:t>
              </a:r>
            </a:p>
          </p:txBody>
        </p:sp>
      </p:grpSp>
      <p:sp>
        <p:nvSpPr>
          <p:cNvPr id="18" name="Date Placeholder 17"/>
          <p:cNvSpPr>
            <a:spLocks noGrp="1"/>
          </p:cNvSpPr>
          <p:nvPr>
            <p:ph type="dt" sz="half" idx="10"/>
          </p:nvPr>
        </p:nvSpPr>
        <p:spPr/>
        <p:txBody>
          <a:bodyPr/>
          <a:lstStyle/>
          <a:p>
            <a:fld id="{561E0399-3B0F-4A82-B1C3-0DB4A10BB614}" type="datetime1">
              <a:rPr lang="en-US" smtClean="0"/>
              <a:pPr/>
              <a:t>1/5/2021</a:t>
            </a:fld>
            <a:endParaRPr lang="en-US" dirty="0"/>
          </a:p>
        </p:txBody>
      </p:sp>
      <p:sp>
        <p:nvSpPr>
          <p:cNvPr id="19" name="Slide Number Placeholder 18"/>
          <p:cNvSpPr>
            <a:spLocks noGrp="1"/>
          </p:cNvSpPr>
          <p:nvPr>
            <p:ph type="sldNum" sz="quarter" idx="12"/>
          </p:nvPr>
        </p:nvSpPr>
        <p:spPr/>
        <p:txBody>
          <a:bodyPr/>
          <a:lstStyle/>
          <a:p>
            <a:fld id="{9B9AA3C7-7677-4599-928A-138DC6B1B669}" type="slidenum">
              <a:rPr lang="en-US" smtClean="0"/>
              <a:pPr/>
              <a:t>6</a:t>
            </a:fld>
            <a:endParaRPr lang="en-US" dirty="0"/>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0719" y="3424548"/>
            <a:ext cx="10896600" cy="400110"/>
          </a:xfrm>
          <a:prstGeom prst="rect">
            <a:avLst/>
          </a:prstGeom>
          <a:noFill/>
        </p:spPr>
        <p:txBody>
          <a:bodyPr wrap="square" rtlCol="0">
            <a:spAutoFit/>
          </a:bodyPr>
          <a:lstStyle/>
          <a:p>
            <a:endParaRPr lang="en-US"/>
          </a:p>
        </p:txBody>
      </p:sp>
      <p:sp>
        <p:nvSpPr>
          <p:cNvPr id="15" name="Rounded Rectangle 14"/>
          <p:cNvSpPr/>
          <p:nvPr/>
        </p:nvSpPr>
        <p:spPr>
          <a:xfrm>
            <a:off x="594519" y="4179680"/>
            <a:ext cx="10896600" cy="2174861"/>
          </a:xfrm>
          <a:prstGeom prst="roundRect">
            <a:avLst/>
          </a:prstGeom>
          <a:solidFill>
            <a:srgbClr val="26E626"/>
          </a:solidFill>
        </p:spPr>
        <p:style>
          <a:lnRef idx="1">
            <a:schemeClr val="accent4"/>
          </a:lnRef>
          <a:fillRef idx="2">
            <a:schemeClr val="accent4"/>
          </a:fillRef>
          <a:effectRef idx="1">
            <a:schemeClr val="accent4"/>
          </a:effectRef>
          <a:fontRef idx="minor">
            <a:schemeClr val="dk1"/>
          </a:fontRef>
        </p:style>
        <p:txBody>
          <a:bodyPr rtlCol="0" anchor="ctr"/>
          <a:lstStyle/>
          <a:p>
            <a:endParaRPr lang="bn-BD" sz="2800" dirty="0"/>
          </a:p>
          <a:p>
            <a:r>
              <a:rPr lang="en-US" sz="4000" dirty="0">
                <a:latin typeface="NikoshBAN" panose="02000000000000000000" pitchFamily="2" charset="0"/>
                <a:cs typeface="NikoshBAN" panose="02000000000000000000" pitchFamily="2" charset="0"/>
              </a:rPr>
              <a:t>১।</a:t>
            </a:r>
            <a:r>
              <a:rPr lang="en-US" sz="4000" b="1" dirty="0">
                <a:latin typeface="NikoshBAN" panose="02000000000000000000" pitchFamily="2" charset="0"/>
                <a:cs typeface="NikoshBAN" panose="02000000000000000000" pitchFamily="2" charset="0"/>
              </a:rPr>
              <a:t> </a:t>
            </a:r>
            <a:r>
              <a:rPr lang="bn-BD" sz="4000" b="1" dirty="0">
                <a:latin typeface="NikoshBAN" panose="02000000000000000000" pitchFamily="2" charset="0"/>
                <a:cs typeface="NikoshBAN" panose="02000000000000000000" pitchFamily="2" charset="0"/>
              </a:rPr>
              <a:t>হিজরত কাকে বলে? ব্যাখ্যা করতে পারবে।</a:t>
            </a:r>
            <a:endParaRPr lang="bn-BD" sz="4000" dirty="0">
              <a:latin typeface="NikoshBAN" panose="02000000000000000000" pitchFamily="2" charset="0"/>
              <a:cs typeface="NikoshBAN" panose="02000000000000000000" pitchFamily="2" charset="0"/>
            </a:endParaRPr>
          </a:p>
          <a:p>
            <a:r>
              <a:rPr lang="bn-IN" sz="4000" dirty="0">
                <a:latin typeface="NikoshBAN" panose="02000000000000000000" pitchFamily="2" charset="0"/>
                <a:cs typeface="NikoshBAN" panose="02000000000000000000" pitchFamily="2" charset="0"/>
              </a:rPr>
              <a:t>২। </a:t>
            </a:r>
            <a:r>
              <a:rPr lang="bn-IN" sz="4000" dirty="0">
                <a:solidFill>
                  <a:srgbClr val="FF0000"/>
                </a:solidFill>
                <a:effectLst/>
                <a:latin typeface="NikoshBAN" panose="02000000000000000000" pitchFamily="2" charset="0"/>
                <a:ea typeface="Times New Roman" panose="02020603050405020304" pitchFamily="18" charset="0"/>
                <a:cs typeface="NikoshBAN" panose="02000000000000000000" pitchFamily="2" charset="0"/>
              </a:rPr>
              <a:t>মহানবি (স)-এর মদিনায় হিজরতের কারণ</a:t>
            </a:r>
            <a:r>
              <a:rPr lang="bn-BD" sz="4000" dirty="0">
                <a:solidFill>
                  <a:srgbClr val="FF0000"/>
                </a:solidFill>
                <a:effectLst/>
                <a:latin typeface="NikoshBAN" panose="02000000000000000000" pitchFamily="2" charset="0"/>
                <a:ea typeface="Times New Roman" panose="02020603050405020304" pitchFamily="18" charset="0"/>
                <a:cs typeface="NikoshBAN" panose="02000000000000000000" pitchFamily="2" charset="0"/>
              </a:rPr>
              <a:t>  বর্ণনা করতে পারবে।   </a:t>
            </a:r>
            <a:endParaRPr lang="bn-BD" sz="4000" dirty="0">
              <a:latin typeface="NikoshBAN" panose="02000000000000000000" pitchFamily="2" charset="0"/>
              <a:cs typeface="NikoshBAN" panose="02000000000000000000" pitchFamily="2" charset="0"/>
            </a:endParaRPr>
          </a:p>
          <a:p>
            <a:r>
              <a:rPr lang="bn-IN" sz="4000" dirty="0">
                <a:solidFill>
                  <a:schemeClr val="tx1"/>
                </a:solidFill>
                <a:latin typeface="NikoshBAN" panose="02000000000000000000" pitchFamily="2" charset="0"/>
                <a:cs typeface="NikoshBAN" panose="02000000000000000000" pitchFamily="2" charset="0"/>
              </a:rPr>
              <a:t>৩।</a:t>
            </a:r>
            <a:r>
              <a:rPr lang="bn-BD" sz="4000" dirty="0">
                <a:solidFill>
                  <a:schemeClr val="tx1"/>
                </a:solidFill>
                <a:latin typeface="NikoshBAN" panose="02000000000000000000" pitchFamily="2" charset="0"/>
                <a:cs typeface="NikoshBAN" panose="02000000000000000000" pitchFamily="2" charset="0"/>
              </a:rPr>
              <a:t> </a:t>
            </a:r>
            <a:r>
              <a:rPr lang="bn-IN" sz="4000" dirty="0">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মহানবি (স)-এর মদিনায় হিজরতের </a:t>
            </a:r>
            <a:r>
              <a:rPr lang="bn-BD" sz="4000" dirty="0">
                <a:solidFill>
                  <a:schemeClr val="tx1"/>
                </a:solidFill>
                <a:latin typeface="NikoshBAN" panose="02000000000000000000" pitchFamily="2" charset="0"/>
                <a:ea typeface="Times New Roman" panose="02020603050405020304" pitchFamily="18" charset="0"/>
                <a:cs typeface="NikoshBAN" panose="02000000000000000000" pitchFamily="2" charset="0"/>
              </a:rPr>
              <a:t>ঘটনা</a:t>
            </a:r>
            <a:r>
              <a:rPr lang="bn-BD" sz="4000" dirty="0">
                <a:solidFill>
                  <a:schemeClr val="tx1"/>
                </a:solidFill>
                <a:effectLst/>
                <a:latin typeface="NikoshBAN" panose="02000000000000000000" pitchFamily="2" charset="0"/>
                <a:ea typeface="Times New Roman" panose="02020603050405020304" pitchFamily="18" charset="0"/>
                <a:cs typeface="NikoshBAN" panose="02000000000000000000" pitchFamily="2" charset="0"/>
              </a:rPr>
              <a:t> বর্ণনা করতে পারবে।</a:t>
            </a:r>
            <a:endParaRPr lang="bn-BD" sz="4000" dirty="0">
              <a:solidFill>
                <a:schemeClr val="tx1"/>
              </a:solidFill>
            </a:endParaRPr>
          </a:p>
          <a:p>
            <a:pPr algn="just"/>
            <a:endParaRPr lang="en-US" sz="2800" b="1" dirty="0">
              <a:solidFill>
                <a:schemeClr val="bg1"/>
              </a:solidFill>
              <a:latin typeface="NikoshBAN" pitchFamily="2" charset="0"/>
              <a:cs typeface="NikoshBAN" pitchFamily="2" charset="0"/>
            </a:endParaRPr>
          </a:p>
        </p:txBody>
      </p:sp>
      <p:grpSp>
        <p:nvGrpSpPr>
          <p:cNvPr id="22" name="Group 21"/>
          <p:cNvGrpSpPr/>
          <p:nvPr/>
        </p:nvGrpSpPr>
        <p:grpSpPr>
          <a:xfrm>
            <a:off x="899319" y="1334374"/>
            <a:ext cx="10828020" cy="2695021"/>
            <a:chOff x="144940" y="257908"/>
            <a:chExt cx="10828020" cy="2695021"/>
          </a:xfrm>
        </p:grpSpPr>
        <p:sp>
          <p:nvSpPr>
            <p:cNvPr id="9" name="TextBox 8"/>
            <p:cNvSpPr txBox="1"/>
            <p:nvPr/>
          </p:nvSpPr>
          <p:spPr>
            <a:xfrm>
              <a:off x="1127919" y="1752600"/>
              <a:ext cx="9845041"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7200" b="1" dirty="0" err="1">
                  <a:ln w="11430"/>
                  <a:effectLst>
                    <a:outerShdw blurRad="50800" dist="39000" dir="5460000" algn="tl">
                      <a:srgbClr val="000000">
                        <a:alpha val="38000"/>
                      </a:srgbClr>
                    </a:outerShdw>
                  </a:effectLst>
                  <a:latin typeface="NikoshBAN" pitchFamily="2" charset="0"/>
                  <a:cs typeface="NikoshBAN" pitchFamily="2" charset="0"/>
                </a:rPr>
                <a:t>এই</a:t>
              </a:r>
              <a:r>
                <a:rPr lang="en-US" sz="7200" b="1" dirty="0">
                  <a:ln w="11430"/>
                  <a:effectLst>
                    <a:outerShdw blurRad="50800" dist="39000" dir="5460000" algn="tl">
                      <a:srgbClr val="000000">
                        <a:alpha val="38000"/>
                      </a:srgbClr>
                    </a:outerShdw>
                  </a:effectLst>
                  <a:latin typeface="NikoshBAN" pitchFamily="2" charset="0"/>
                  <a:cs typeface="NikoshBAN" pitchFamily="2" charset="0"/>
                </a:rPr>
                <a:t> </a:t>
              </a:r>
              <a:r>
                <a:rPr lang="en-US" sz="7200" b="1" dirty="0" err="1">
                  <a:ln w="11430"/>
                  <a:effectLst>
                    <a:outerShdw blurRad="50800" dist="39000" dir="5460000" algn="tl">
                      <a:srgbClr val="000000">
                        <a:alpha val="38000"/>
                      </a:srgbClr>
                    </a:outerShdw>
                  </a:effectLst>
                  <a:latin typeface="NikoshBAN" pitchFamily="2" charset="0"/>
                  <a:cs typeface="NikoshBAN" pitchFamily="2" charset="0"/>
                </a:rPr>
                <a:t>পাঠ</a:t>
              </a:r>
              <a:r>
                <a:rPr lang="en-US" sz="7200" b="1" dirty="0">
                  <a:ln w="11430"/>
                  <a:effectLst>
                    <a:outerShdw blurRad="50800" dist="39000" dir="5460000" algn="tl">
                      <a:srgbClr val="000000">
                        <a:alpha val="38000"/>
                      </a:srgbClr>
                    </a:outerShdw>
                  </a:effectLst>
                  <a:latin typeface="NikoshBAN" pitchFamily="2" charset="0"/>
                  <a:cs typeface="NikoshBAN" pitchFamily="2" charset="0"/>
                </a:rPr>
                <a:t> </a:t>
              </a:r>
              <a:r>
                <a:rPr lang="en-US" sz="7200" b="1" dirty="0" err="1">
                  <a:ln w="11430"/>
                  <a:effectLst>
                    <a:outerShdw blurRad="50800" dist="39000" dir="5460000" algn="tl">
                      <a:srgbClr val="000000">
                        <a:alpha val="38000"/>
                      </a:srgbClr>
                    </a:outerShdw>
                  </a:effectLst>
                  <a:latin typeface="NikoshBAN" pitchFamily="2" charset="0"/>
                  <a:cs typeface="NikoshBAN" pitchFamily="2" charset="0"/>
                </a:rPr>
                <a:t>শেষে</a:t>
              </a:r>
              <a:r>
                <a:rPr lang="en-US" sz="7200" b="1" dirty="0">
                  <a:ln w="11430"/>
                  <a:effectLst>
                    <a:outerShdw blurRad="50800" dist="39000" dir="5460000" algn="tl">
                      <a:srgbClr val="000000">
                        <a:alpha val="38000"/>
                      </a:srgbClr>
                    </a:outerShdw>
                  </a:effectLst>
                  <a:latin typeface="NikoshBAN" pitchFamily="2" charset="0"/>
                  <a:cs typeface="NikoshBAN" pitchFamily="2" charset="0"/>
                </a:rPr>
                <a:t> </a:t>
              </a:r>
              <a:r>
                <a:rPr lang="en-US" sz="7200" b="1" dirty="0" err="1">
                  <a:ln w="11430"/>
                  <a:effectLst>
                    <a:outerShdw blurRad="50800" dist="39000" dir="5460000" algn="tl">
                      <a:srgbClr val="000000">
                        <a:alpha val="38000"/>
                      </a:srgbClr>
                    </a:outerShdw>
                  </a:effectLst>
                  <a:latin typeface="NikoshBAN" pitchFamily="2" charset="0"/>
                  <a:cs typeface="NikoshBAN" pitchFamily="2" charset="0"/>
                </a:rPr>
                <a:t>শিক্ষার্থীরা</a:t>
              </a:r>
              <a:r>
                <a:rPr lang="en-US" sz="7200" b="1" dirty="0">
                  <a:ln w="11430"/>
                  <a:effectLst>
                    <a:outerShdw blurRad="50800" dist="39000" dir="5460000" algn="tl">
                      <a:srgbClr val="000000">
                        <a:alpha val="38000"/>
                      </a:srgbClr>
                    </a:outerShdw>
                  </a:effectLst>
                  <a:latin typeface="NikoshBAN" pitchFamily="2" charset="0"/>
                  <a:cs typeface="NikoshBAN" pitchFamily="2" charset="0"/>
                </a:rPr>
                <a:t>- </a:t>
              </a:r>
            </a:p>
          </p:txBody>
        </p:sp>
        <p:sp>
          <p:nvSpPr>
            <p:cNvPr id="14" name="TextBox 13"/>
            <p:cNvSpPr txBox="1"/>
            <p:nvPr/>
          </p:nvSpPr>
          <p:spPr>
            <a:xfrm>
              <a:off x="144940" y="855935"/>
              <a:ext cx="7772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err="1">
                  <a:ln w="11430"/>
                  <a:effectLst>
                    <a:outerShdw blurRad="50800" dist="39000" dir="5460000" algn="tl">
                      <a:srgbClr val="000000">
                        <a:alpha val="38000"/>
                      </a:srgbClr>
                    </a:outerShdw>
                  </a:effectLst>
                  <a:latin typeface="NikoshBAN" pitchFamily="2" charset="0"/>
                  <a:cs typeface="NikoshBAN" pitchFamily="2" charset="0"/>
                </a:rPr>
                <a:t>শিখন</a:t>
              </a:r>
              <a:r>
                <a:rPr lang="en-US" sz="5400" b="1" dirty="0">
                  <a:ln w="11430"/>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effectLst>
                    <a:outerShdw blurRad="50800" dist="39000" dir="5460000" algn="tl">
                      <a:srgbClr val="000000">
                        <a:alpha val="38000"/>
                      </a:srgbClr>
                    </a:outerShdw>
                  </a:effectLst>
                  <a:latin typeface="NikoshBAN" pitchFamily="2" charset="0"/>
                  <a:cs typeface="NikoshBAN" pitchFamily="2" charset="0"/>
                </a:rPr>
                <a:t>ফল</a:t>
              </a:r>
              <a:endParaRPr lang="en-US" sz="5400" b="1" dirty="0">
                <a:ln w="11430"/>
                <a:effectLst>
                  <a:outerShdw blurRad="50800" dist="39000" dir="5460000" algn="tl">
                    <a:srgbClr val="000000">
                      <a:alpha val="38000"/>
                    </a:srgbClr>
                  </a:outerShdw>
                </a:effectLst>
                <a:latin typeface="NikoshBAN" pitchFamily="2" charset="0"/>
                <a:cs typeface="NikoshBAN" pitchFamily="2" charset="0"/>
              </a:endParaRPr>
            </a:p>
          </p:txBody>
        </p:sp>
        <p:grpSp>
          <p:nvGrpSpPr>
            <p:cNvPr id="16" name="Group 2"/>
            <p:cNvGrpSpPr>
              <a:grpSpLocks/>
            </p:cNvGrpSpPr>
            <p:nvPr/>
          </p:nvGrpSpPr>
          <p:grpSpPr bwMode="auto">
            <a:xfrm>
              <a:off x="444125" y="257908"/>
              <a:ext cx="1310809" cy="1160585"/>
              <a:chOff x="5511" y="1008"/>
              <a:chExt cx="1620" cy="1620"/>
            </a:xfrm>
          </p:grpSpPr>
          <p:sp>
            <p:nvSpPr>
              <p:cNvPr id="18"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endParaRPr lang="en-US" sz="800" kern="10" spc="0" dirty="0">
                  <a:ln w="9525">
                    <a:solidFill>
                      <a:srgbClr val="000000"/>
                    </a:solidFill>
                    <a:round/>
                    <a:headEnd/>
                    <a:tailEnd/>
                  </a:ln>
                  <a:solidFill>
                    <a:srgbClr val="000000"/>
                  </a:solidFill>
                  <a:effectLst/>
                  <a:latin typeface="SutonnyMJ"/>
                  <a:cs typeface="SutonnyMJ"/>
                </a:endParaRPr>
              </a:p>
            </p:txBody>
          </p:sp>
          <p:sp>
            <p:nvSpPr>
              <p:cNvPr id="20"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endPar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endParaRPr>
              </a:p>
            </p:txBody>
          </p:sp>
        </p:grpSp>
      </p:grpSp>
      <p:sp>
        <p:nvSpPr>
          <p:cNvPr id="24" name="Date Placeholder 23"/>
          <p:cNvSpPr>
            <a:spLocks noGrp="1"/>
          </p:cNvSpPr>
          <p:nvPr>
            <p:ph type="dt" sz="half" idx="10"/>
          </p:nvPr>
        </p:nvSpPr>
        <p:spPr/>
        <p:txBody>
          <a:bodyPr/>
          <a:lstStyle/>
          <a:p>
            <a:fld id="{0943002C-F087-4EFF-84D8-2AC39558314D}" type="datetime1">
              <a:rPr lang="en-US" smtClean="0"/>
              <a:pPr/>
              <a:t>1/5/2021</a:t>
            </a:fld>
            <a:endParaRPr lang="en-US" dirty="0"/>
          </a:p>
        </p:txBody>
      </p:sp>
      <p:grpSp>
        <p:nvGrpSpPr>
          <p:cNvPr id="25" name="Group 24">
            <a:extLst>
              <a:ext uri="{FF2B5EF4-FFF2-40B4-BE49-F238E27FC236}">
                <a16:creationId xmlns:a16="http://schemas.microsoft.com/office/drawing/2014/main" id="{89B5C33F-9CFF-4D88-BF7B-B11607B82F54}"/>
              </a:ext>
            </a:extLst>
          </p:cNvPr>
          <p:cNvGrpSpPr/>
          <p:nvPr/>
        </p:nvGrpSpPr>
        <p:grpSpPr>
          <a:xfrm>
            <a:off x="5928519" y="1666138"/>
            <a:ext cx="6420079" cy="923330"/>
            <a:chOff x="6004720" y="224135"/>
            <a:chExt cx="3687761" cy="999530"/>
          </a:xfrm>
        </p:grpSpPr>
        <p:sp>
          <p:nvSpPr>
            <p:cNvPr id="26" name="Rectangle 25">
              <a:extLst>
                <a:ext uri="{FF2B5EF4-FFF2-40B4-BE49-F238E27FC236}">
                  <a16:creationId xmlns:a16="http://schemas.microsoft.com/office/drawing/2014/main" id="{E4C172D0-0497-43FF-8EA7-DEE02CEDCBAC}"/>
                </a:ext>
              </a:extLst>
            </p:cNvPr>
            <p:cNvSpPr/>
            <p:nvPr/>
          </p:nvSpPr>
          <p:spPr>
            <a:xfrm>
              <a:off x="6211743" y="762000"/>
              <a:ext cx="3260620" cy="461665"/>
            </a:xfrm>
            <a:prstGeom prst="rect">
              <a:avLst/>
            </a:prstGeom>
            <a:solidFill>
              <a:schemeClr val="accent3">
                <a:lumMod val="40000"/>
                <a:lumOff val="60000"/>
              </a:schemeClr>
            </a:solidFill>
          </p:spPr>
          <p:txBody>
            <a:bodyPr wrap="square">
              <a:spAutoFit/>
            </a:bodyPr>
            <a:lstStyle/>
            <a:p>
              <a:pPr algn="ctr"/>
              <a:r>
                <a:rPr lang="en-US" sz="2400" dirty="0" err="1">
                  <a:latin typeface="NikoshBAN" pitchFamily="2" charset="0"/>
                  <a:cs typeface="NikoshBAN" pitchFamily="2" charset="0"/>
                </a:rPr>
                <a:t>পাঠ</a:t>
              </a:r>
              <a:r>
                <a:rPr lang="en-US" sz="2400" dirty="0">
                  <a:latin typeface="NikoshBAN" pitchFamily="2" charset="0"/>
                  <a:cs typeface="NikoshBAN" pitchFamily="2" charset="0"/>
                </a:rPr>
                <a:t> </a:t>
              </a:r>
              <a:r>
                <a:rPr lang="bn-BD" sz="2400" dirty="0">
                  <a:latin typeface="NikoshBAN" pitchFamily="2" charset="0"/>
                  <a:cs typeface="NikoshBAN" pitchFamily="2" charset="0"/>
                </a:rPr>
                <a:t>৩</a:t>
              </a:r>
              <a:r>
                <a:rPr lang="en-US" sz="2400" dirty="0">
                  <a:latin typeface="NikoshBAN" pitchFamily="2" charset="0"/>
                  <a:cs typeface="NikoshBAN" pitchFamily="2" charset="0"/>
                </a:rPr>
                <a:t> </a:t>
              </a:r>
              <a:r>
                <a:rPr lang="bn-BD" sz="2400" dirty="0">
                  <a:latin typeface="Nikosh" pitchFamily="2" charset="0"/>
                  <a:cs typeface="Nikosh" pitchFamily="2" charset="0"/>
                  <a:hlinkClick r:id="rId2" action="ppaction://hlinkfile"/>
                </a:rPr>
                <a:t>মহানবি (সা) মক্কা হতে মদীনায় হিজরতের কারণ?</a:t>
              </a:r>
              <a:r>
                <a:rPr lang="bn-IN" sz="2400" dirty="0">
                  <a:hlinkClick r:id="rId2" action="ppaction://hlinkfile"/>
                </a:rPr>
                <a:t> </a:t>
              </a:r>
              <a:endParaRPr lang="bn-BD" sz="2400" dirty="0"/>
            </a:p>
          </p:txBody>
        </p:sp>
        <p:sp>
          <p:nvSpPr>
            <p:cNvPr id="27" name="Rectangle 26">
              <a:extLst>
                <a:ext uri="{FF2B5EF4-FFF2-40B4-BE49-F238E27FC236}">
                  <a16:creationId xmlns:a16="http://schemas.microsoft.com/office/drawing/2014/main" id="{E29FD243-DF2D-496C-91CD-00B2D6290A06}"/>
                </a:ext>
              </a:extLst>
            </p:cNvPr>
            <p:cNvSpPr/>
            <p:nvPr/>
          </p:nvSpPr>
          <p:spPr>
            <a:xfrm>
              <a:off x="6004720" y="224135"/>
              <a:ext cx="2915088" cy="461665"/>
            </a:xfrm>
            <a:prstGeom prst="rect">
              <a:avLst/>
            </a:prstGeom>
            <a:solidFill>
              <a:schemeClr val="accent6">
                <a:lumMod val="40000"/>
                <a:lumOff val="60000"/>
              </a:schemeClr>
            </a:solidFill>
          </p:spPr>
          <p:txBody>
            <a:bodyPr wrap="square">
              <a:spAutoFit/>
            </a:bodyPr>
            <a:lstStyle/>
            <a:p>
              <a:pPr algn="ctr"/>
              <a:r>
                <a:rPr lang="en-US" sz="2400" dirty="0">
                  <a:latin typeface="NikoshBAN" pitchFamily="2" charset="0"/>
                  <a:cs typeface="NikoshBAN" pitchFamily="2" charset="0"/>
                </a:rPr>
                <a:t>হজরত মুহাম্মদ (সাঃ)</a:t>
              </a:r>
            </a:p>
          </p:txBody>
        </p:sp>
        <p:sp>
          <p:nvSpPr>
            <p:cNvPr id="28" name="TextBox 27">
              <a:extLst>
                <a:ext uri="{FF2B5EF4-FFF2-40B4-BE49-F238E27FC236}">
                  <a16:creationId xmlns:a16="http://schemas.microsoft.com/office/drawing/2014/main" id="{32908C33-71B9-4A54-A2E4-F16BC9D75A1E}"/>
                </a:ext>
              </a:extLst>
            </p:cNvPr>
            <p:cNvSpPr txBox="1"/>
            <p:nvPr/>
          </p:nvSpPr>
          <p:spPr>
            <a:xfrm>
              <a:off x="8930481" y="228600"/>
              <a:ext cx="762000" cy="584775"/>
            </a:xfrm>
            <a:prstGeom prst="rect">
              <a:avLst/>
            </a:prstGeom>
            <a:noFill/>
          </p:spPr>
          <p:txBody>
            <a:bodyPr wrap="square" rtlCol="0">
              <a:spAutoFit/>
            </a:bodyPr>
            <a:lstStyle/>
            <a:p>
              <a:r>
                <a:rPr lang="en-US" sz="3200" dirty="0">
                  <a:solidFill>
                    <a:srgbClr val="FF0000"/>
                  </a:solidFill>
                  <a:latin typeface="Chiller" pitchFamily="82" charset="0"/>
                </a:rPr>
                <a:t>A</a:t>
              </a:r>
              <a:r>
                <a:rPr lang="en-US" sz="3200" dirty="0">
                  <a:latin typeface="Chiller" pitchFamily="82" charset="0"/>
                </a:rPr>
                <a:t>M</a:t>
              </a:r>
              <a:r>
                <a:rPr lang="en-US" sz="3200" dirty="0">
                  <a:solidFill>
                    <a:srgbClr val="00B0F0"/>
                  </a:solidFill>
                  <a:latin typeface="Chiller" pitchFamily="82" charset="0"/>
                </a:rPr>
                <a:t>S</a:t>
              </a: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arn(inVertic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arn(in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barn(inVertical)">
                                      <p:cBhvr>
                                        <p:cTn id="1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1CA42-62EA-4EE2-BA04-3D62A5A1609E}" type="datetime1">
              <a:rPr lang="en-US" sz="3600" smtClean="0"/>
              <a:pPr/>
              <a:t>1/5/2021</a:t>
            </a:fld>
            <a:endParaRPr lang="en-US" sz="3600" dirty="0"/>
          </a:p>
        </p:txBody>
      </p:sp>
      <p:sp>
        <p:nvSpPr>
          <p:cNvPr id="3" name="Slide Number Placeholder 2"/>
          <p:cNvSpPr>
            <a:spLocks noGrp="1"/>
          </p:cNvSpPr>
          <p:nvPr>
            <p:ph type="sldNum" sz="quarter" idx="12"/>
          </p:nvPr>
        </p:nvSpPr>
        <p:spPr/>
        <p:txBody>
          <a:bodyPr/>
          <a:lstStyle/>
          <a:p>
            <a:fld id="{9B9AA3C7-7677-4599-928A-138DC6B1B669}" type="slidenum">
              <a:rPr lang="en-US" sz="2400" b="1" smtClean="0"/>
              <a:pPr/>
              <a:t>8</a:t>
            </a:fld>
            <a:endParaRPr lang="en-US" sz="2400" b="1" dirty="0"/>
          </a:p>
        </p:txBody>
      </p:sp>
      <p:sp>
        <p:nvSpPr>
          <p:cNvPr id="4" name="Rectangle 3"/>
          <p:cNvSpPr/>
          <p:nvPr/>
        </p:nvSpPr>
        <p:spPr>
          <a:xfrm>
            <a:off x="0" y="0"/>
            <a:ext cx="12161838" cy="6172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05545" y="266700"/>
            <a:ext cx="11658600" cy="563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   </a:t>
            </a:r>
            <a:endParaRPr lang="en-US" dirty="0"/>
          </a:p>
        </p:txBody>
      </p:sp>
      <p:grpSp>
        <p:nvGrpSpPr>
          <p:cNvPr id="6" name="Group 5"/>
          <p:cNvGrpSpPr>
            <a:grpSpLocks/>
          </p:cNvGrpSpPr>
          <p:nvPr/>
        </p:nvGrpSpPr>
        <p:grpSpPr bwMode="auto">
          <a:xfrm>
            <a:off x="442119" y="381000"/>
            <a:ext cx="1600200" cy="1371600"/>
            <a:chOff x="5226" y="648"/>
            <a:chExt cx="2166" cy="2340"/>
          </a:xfrm>
        </p:grpSpPr>
        <p:sp>
          <p:nvSpPr>
            <p:cNvPr id="7" name="Oval 6"/>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a:ln w="9525">
                    <a:solidFill>
                      <a:srgbClr val="000000"/>
                    </a:solidFill>
                    <a:round/>
                    <a:headEnd/>
                    <a:tailEnd/>
                  </a:ln>
                  <a:solidFill>
                    <a:srgbClr val="000000"/>
                  </a:solidFill>
                  <a:effectLst/>
                  <a:latin typeface="SutonnyMJ"/>
                  <a:cs typeface="SutonnyMJ"/>
                </a:rPr>
                <a:t>Avãyj</a:t>
              </a:r>
              <a:r>
                <a:rPr lang="en-US" sz="800" kern="10" spc="0" dirty="0">
                  <a:ln w="9525">
                    <a:solidFill>
                      <a:srgbClr val="000000"/>
                    </a:solidFill>
                    <a:round/>
                    <a:headEnd/>
                    <a:tailEnd/>
                  </a:ln>
                  <a:solidFill>
                    <a:srgbClr val="000000"/>
                  </a:solidFill>
                  <a:effectLst/>
                  <a:latin typeface="SutonnyMJ"/>
                  <a:cs typeface="SutonnyMJ"/>
                </a:rPr>
                <a:t> gvbœvb,01722887751  </a:t>
              </a:r>
            </a:p>
          </p:txBody>
        </p:sp>
        <p:sp>
          <p:nvSpPr>
            <p:cNvPr id="9" name="Oval 8"/>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rPr>
                <a:t>gvbœvb m¨vi</a:t>
              </a:r>
            </a:p>
          </p:txBody>
        </p:sp>
      </p:grpSp>
      <p:pic>
        <p:nvPicPr>
          <p:cNvPr id="11" name="Picture 6" descr="03"/>
          <p:cNvPicPr>
            <a:picLocks noChangeAspect="1" noChangeArrowheads="1"/>
          </p:cNvPicPr>
          <p:nvPr/>
        </p:nvPicPr>
        <p:blipFill>
          <a:blip r:embed="rId3" cstate="print"/>
          <a:srcRect/>
          <a:stretch>
            <a:fillRect/>
          </a:stretch>
        </p:blipFill>
        <p:spPr bwMode="auto">
          <a:xfrm>
            <a:off x="10424319" y="304800"/>
            <a:ext cx="1531974" cy="1447800"/>
          </a:xfrm>
          <a:prstGeom prst="rect">
            <a:avLst/>
          </a:prstGeom>
          <a:noFill/>
        </p:spPr>
      </p:pic>
      <p:sp>
        <p:nvSpPr>
          <p:cNvPr id="12" name="TextBox 11"/>
          <p:cNvSpPr txBox="1"/>
          <p:nvPr/>
        </p:nvSpPr>
        <p:spPr>
          <a:xfrm>
            <a:off x="3413919" y="304800"/>
            <a:ext cx="40386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১নং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শিখন</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ফল</a:t>
            </a:r>
            <a:endPar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13" name="Rounded Rectangle 12"/>
          <p:cNvSpPr/>
          <p:nvPr/>
        </p:nvSpPr>
        <p:spPr>
          <a:xfrm>
            <a:off x="2499519" y="1143000"/>
            <a:ext cx="4128317" cy="77093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rgbClr val="FF0000"/>
                </a:solidFill>
                <a:latin typeface="NikoshBAN" panose="02000000000000000000" pitchFamily="2" charset="0"/>
                <a:cs typeface="NikoshBAN" panose="02000000000000000000" pitchFamily="2" charset="0"/>
              </a:rPr>
              <a:t> </a:t>
            </a:r>
            <a:r>
              <a:rPr lang="bn-BD" sz="3600" b="1" dirty="0">
                <a:solidFill>
                  <a:srgbClr val="FF0000"/>
                </a:solidFill>
                <a:latin typeface="NikoshBAN" panose="02000000000000000000" pitchFamily="2" charset="0"/>
                <a:cs typeface="NikoshBAN" panose="02000000000000000000" pitchFamily="2" charset="0"/>
              </a:rPr>
              <a:t>হিজরত কাকে বলে? </a:t>
            </a:r>
            <a:endParaRPr lang="bn-BD" sz="3600" dirty="0">
              <a:solidFill>
                <a:srgbClr val="FF0000"/>
              </a:solidFill>
              <a:latin typeface="NikoshBAN" panose="02000000000000000000" pitchFamily="2" charset="0"/>
              <a:cs typeface="NikoshBAN" panose="02000000000000000000" pitchFamily="2" charset="0"/>
            </a:endParaRPr>
          </a:p>
        </p:txBody>
      </p:sp>
      <p:sp>
        <p:nvSpPr>
          <p:cNvPr id="18" name="Rectangle 17"/>
          <p:cNvSpPr/>
          <p:nvPr/>
        </p:nvSpPr>
        <p:spPr>
          <a:xfrm>
            <a:off x="6995318" y="2057400"/>
            <a:ext cx="4585517" cy="3594296"/>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6D8DA4C-B940-4814-B984-39F8A57488E6}"/>
              </a:ext>
            </a:extLst>
          </p:cNvPr>
          <p:cNvSpPr txBox="1"/>
          <p:nvPr/>
        </p:nvSpPr>
        <p:spPr>
          <a:xfrm>
            <a:off x="297694" y="2066916"/>
            <a:ext cx="6605476" cy="3785652"/>
          </a:xfrm>
          <a:prstGeom prst="rect">
            <a:avLst/>
          </a:prstGeom>
          <a:noFill/>
        </p:spPr>
        <p:txBody>
          <a:bodyPr wrap="square" rtlCol="0">
            <a:spAutoFit/>
          </a:bodyPr>
          <a:lstStyle/>
          <a:p>
            <a:pPr marL="0" marR="0" algn="just">
              <a:spcBef>
                <a:spcPts val="0"/>
              </a:spcBef>
              <a:spcAft>
                <a:spcPts val="0"/>
              </a:spcAft>
            </a:pP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a:t>
            </a:r>
            <a:r>
              <a:rPr lang="en-US" sz="4000" b="1" dirty="0">
                <a:solidFill>
                  <a:srgbClr val="FF0000"/>
                </a:solidFill>
                <a:effectLst/>
                <a:latin typeface="NikoshBAN" panose="02000000000000000000" pitchFamily="2" charset="0"/>
                <a:ea typeface="Times New Roman" panose="02020603050405020304" pitchFamily="18" charset="0"/>
              </a:rPr>
              <a:t>‘</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হিজরত</a:t>
            </a:r>
            <a:r>
              <a:rPr lang="en-US" sz="4000" b="1" dirty="0">
                <a:solidFill>
                  <a:srgbClr val="FF0000"/>
                </a:solidFill>
                <a:effectLst/>
                <a:latin typeface="NikoshBAN" panose="02000000000000000000" pitchFamily="2" charset="0"/>
                <a:ea typeface="Times New Roman" panose="02020603050405020304" pitchFamily="18" charset="0"/>
              </a:rPr>
              <a:t>’ </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আরবি শব্দ </a:t>
            </a:r>
            <a:r>
              <a:rPr lang="en-US" sz="4000" b="1" dirty="0">
                <a:solidFill>
                  <a:srgbClr val="FF0000"/>
                </a:solidFill>
                <a:effectLst/>
                <a:latin typeface="NikoshBAN" panose="02000000000000000000" pitchFamily="2" charset="0"/>
                <a:ea typeface="Times New Roman" panose="02020603050405020304" pitchFamily="18" charset="0"/>
              </a:rPr>
              <a:t>‘</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হিযরা</a:t>
            </a:r>
            <a:r>
              <a:rPr lang="en-US" sz="4000" b="1" dirty="0">
                <a:solidFill>
                  <a:srgbClr val="FF0000"/>
                </a:solidFill>
                <a:effectLst/>
                <a:latin typeface="NikoshBAN" panose="02000000000000000000" pitchFamily="2" charset="0"/>
                <a:ea typeface="Times New Roman" panose="02020603050405020304" pitchFamily="18" charset="0"/>
              </a:rPr>
              <a:t>’ </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থেকে এসেছে। </a:t>
            </a:r>
            <a:endParaRPr lang="bn-BD"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endParaRPr>
          </a:p>
          <a:p>
            <a:pPr marL="0" marR="0" algn="just">
              <a:spcBef>
                <a:spcPts val="0"/>
              </a:spcBef>
              <a:spcAft>
                <a:spcPts val="0"/>
              </a:spcAft>
            </a:pP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হিযরা শব্দের অর্থ সম্পর্কচ্ছেদ করা</a:t>
            </a:r>
            <a:r>
              <a:rPr lang="en-US" sz="4000" b="1" dirty="0">
                <a:solidFill>
                  <a:srgbClr val="FF0000"/>
                </a:solidFill>
                <a:effectLst/>
                <a:latin typeface="NikoshBAN" panose="02000000000000000000" pitchFamily="2" charset="0"/>
                <a:ea typeface="Times New Roman" panose="02020603050405020304" pitchFamily="18" charset="0"/>
              </a:rPr>
              <a:t>, </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দল বর্জন করা</a:t>
            </a:r>
            <a:r>
              <a:rPr lang="en-US" sz="4000" b="1" dirty="0">
                <a:solidFill>
                  <a:srgbClr val="FF0000"/>
                </a:solidFill>
                <a:effectLst/>
                <a:latin typeface="NikoshBAN" panose="02000000000000000000" pitchFamily="2" charset="0"/>
                <a:ea typeface="Times New Roman" panose="02020603050405020304" pitchFamily="18" charset="0"/>
              </a:rPr>
              <a:t>, </a:t>
            </a:r>
            <a:r>
              <a:rPr lang="bn-IN" sz="4000" dirty="0">
                <a:solidFill>
                  <a:srgbClr val="FF0000"/>
                </a:solidFill>
                <a:effectLst/>
                <a:latin typeface="Times New Roman" panose="02020603050405020304" pitchFamily="18" charset="0"/>
                <a:ea typeface="Times New Roman" panose="02020603050405020304" pitchFamily="18" charset="0"/>
                <a:cs typeface="NikoshBAN" panose="02000000000000000000" pitchFamily="2" charset="0"/>
              </a:rPr>
              <a:t>প্রস্থান</a:t>
            </a: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 বা গমন। </a:t>
            </a:r>
            <a:endParaRPr lang="bn-BD" sz="4000" dirty="0">
              <a:effectLst/>
              <a:latin typeface="Times New Roman" panose="02020603050405020304" pitchFamily="18" charset="0"/>
              <a:ea typeface="Times New Roman" panose="02020603050405020304" pitchFamily="18" charset="0"/>
              <a:cs typeface="NikoshBAN" panose="02000000000000000000" pitchFamily="2" charset="0"/>
            </a:endParaRPr>
          </a:p>
          <a:p>
            <a:pPr marL="0" marR="0" algn="just">
              <a:spcBef>
                <a:spcPts val="0"/>
              </a:spcBef>
              <a:spcAft>
                <a:spcPts val="0"/>
              </a:spcAft>
            </a:pPr>
            <a:r>
              <a:rPr lang="bn-IN" sz="4000" dirty="0">
                <a:effectLst/>
                <a:latin typeface="Times New Roman" panose="02020603050405020304" pitchFamily="18" charset="0"/>
                <a:ea typeface="Times New Roman" panose="02020603050405020304" pitchFamily="18" charset="0"/>
                <a:cs typeface="NikoshBAN" panose="02000000000000000000" pitchFamily="2" charset="0"/>
              </a:rPr>
              <a:t>অর্থাৎ দেশত্যাগ বা একস্থান হতে অন্যস্থানে গমন করা। </a:t>
            </a:r>
            <a:endParaRPr lang="en-US" sz="4000" dirty="0">
              <a:effectLst/>
              <a:latin typeface="Times New Roman" panose="02020603050405020304" pitchFamily="18" charset="0"/>
              <a:ea typeface="Times New Roman" panose="02020603050405020304" pitchFamily="18" charset="0"/>
            </a:endParaRPr>
          </a:p>
        </p:txBody>
      </p:sp>
      <p:sp>
        <p:nvSpPr>
          <p:cNvPr id="15" name="Oval 14">
            <a:extLst>
              <a:ext uri="{FF2B5EF4-FFF2-40B4-BE49-F238E27FC236}">
                <a16:creationId xmlns:a16="http://schemas.microsoft.com/office/drawing/2014/main" id="{913656D2-CA92-4C95-BFA9-4491F1F3309C}"/>
              </a:ext>
            </a:extLst>
          </p:cNvPr>
          <p:cNvSpPr/>
          <p:nvPr/>
        </p:nvSpPr>
        <p:spPr>
          <a:xfrm>
            <a:off x="7528719" y="592015"/>
            <a:ext cx="1295400" cy="1160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১ম অংশ</a:t>
            </a:r>
            <a:endParaRPr lang="en-US" dirty="0"/>
          </a:p>
        </p:txBody>
      </p:sp>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in)">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1000"/>
                                        <p:tgtEl>
                                          <p:spTgt spid="14">
                                            <p:txEl>
                                              <p:pRg st="0" end="0"/>
                                            </p:txEl>
                                          </p:spTgt>
                                        </p:tgtEl>
                                      </p:cBhvr>
                                    </p:animEffect>
                                    <p:anim calcmode="lin" valueType="num">
                                      <p:cBhvr>
                                        <p:cTn id="1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 calcmode="lin" valueType="num">
                                      <p:cBhvr additive="base">
                                        <p:cTn id="19"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anim calcmode="lin" valueType="num">
                                      <p:cBhvr additive="base">
                                        <p:cTn id="25"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E28EA6-6ED6-42C9-A133-4EB31DDA202D}" type="datetime1">
              <a:rPr lang="en-US" sz="4000" smtClean="0"/>
              <a:pPr/>
              <a:t>1/5/2021</a:t>
            </a:fld>
            <a:endParaRPr lang="en-US" sz="4000" dirty="0"/>
          </a:p>
        </p:txBody>
      </p:sp>
      <p:sp>
        <p:nvSpPr>
          <p:cNvPr id="3" name="Slide Number Placeholder 2"/>
          <p:cNvSpPr>
            <a:spLocks noGrp="1"/>
          </p:cNvSpPr>
          <p:nvPr>
            <p:ph type="sldNum" sz="quarter" idx="12"/>
          </p:nvPr>
        </p:nvSpPr>
        <p:spPr/>
        <p:txBody>
          <a:bodyPr/>
          <a:lstStyle/>
          <a:p>
            <a:fld id="{9B9AA3C7-7677-4599-928A-138DC6B1B669}" type="slidenum">
              <a:rPr lang="en-US" sz="3600" smtClean="0"/>
              <a:pPr/>
              <a:t>9</a:t>
            </a:fld>
            <a:endParaRPr lang="en-US" sz="3600" dirty="0"/>
          </a:p>
        </p:txBody>
      </p:sp>
      <p:sp>
        <p:nvSpPr>
          <p:cNvPr id="4" name="Rectangle 3"/>
          <p:cNvSpPr/>
          <p:nvPr/>
        </p:nvSpPr>
        <p:spPr>
          <a:xfrm>
            <a:off x="0" y="0"/>
            <a:ext cx="12161838" cy="6172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89719" y="228600"/>
            <a:ext cx="11658600" cy="5791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  </a:t>
            </a:r>
            <a:endParaRPr lang="en-US" dirty="0"/>
          </a:p>
        </p:txBody>
      </p:sp>
      <p:pic>
        <p:nvPicPr>
          <p:cNvPr id="6" name="Picture 6" descr="03"/>
          <p:cNvPicPr>
            <a:picLocks noChangeAspect="1" noChangeArrowheads="1"/>
          </p:cNvPicPr>
          <p:nvPr/>
        </p:nvPicPr>
        <p:blipFill>
          <a:blip r:embed="rId3" cstate="print"/>
          <a:srcRect/>
          <a:stretch>
            <a:fillRect/>
          </a:stretch>
        </p:blipFill>
        <p:spPr bwMode="auto">
          <a:xfrm>
            <a:off x="10957719" y="228600"/>
            <a:ext cx="922374" cy="871694"/>
          </a:xfrm>
          <a:prstGeom prst="rect">
            <a:avLst/>
          </a:prstGeom>
          <a:noFill/>
        </p:spPr>
      </p:pic>
      <p:grpSp>
        <p:nvGrpSpPr>
          <p:cNvPr id="7" name="Group 6"/>
          <p:cNvGrpSpPr>
            <a:grpSpLocks/>
          </p:cNvGrpSpPr>
          <p:nvPr/>
        </p:nvGrpSpPr>
        <p:grpSpPr bwMode="auto">
          <a:xfrm>
            <a:off x="442119" y="381000"/>
            <a:ext cx="914400" cy="914400"/>
            <a:chOff x="5226" y="648"/>
            <a:chExt cx="2166" cy="2340"/>
          </a:xfrm>
        </p:grpSpPr>
        <p:sp>
          <p:nvSpPr>
            <p:cNvPr id="8" name="Oval 7"/>
            <p:cNvSpPr>
              <a:spLocks noChangeArrowheads="1"/>
            </p:cNvSpPr>
            <p:nvPr/>
          </p:nvSpPr>
          <p:spPr bwMode="auto">
            <a:xfrm>
              <a:off x="5226" y="648"/>
              <a:ext cx="2166" cy="234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WordArt 4"/>
            <p:cNvSpPr>
              <a:spLocks noChangeArrowheads="1" noChangeShapeType="1" noTextEdit="1"/>
            </p:cNvSpPr>
            <p:nvPr/>
          </p:nvSpPr>
          <p:spPr bwMode="auto">
            <a:xfrm>
              <a:off x="5511" y="1008"/>
              <a:ext cx="1620" cy="1620"/>
            </a:xfrm>
            <a:prstGeom prst="rect">
              <a:avLst/>
            </a:prstGeom>
          </p:spPr>
          <p:txBody>
            <a:bodyPr wrap="none" fromWordArt="1">
              <a:prstTxWarp prst="textArchUp">
                <a:avLst>
                  <a:gd name="adj" fmla="val 5408925"/>
                </a:avLst>
              </a:prstTxWarp>
            </a:bodyPr>
            <a:lstStyle/>
            <a:p>
              <a:pPr algn="ctr" rtl="0"/>
              <a:r>
                <a:rPr lang="en-US" sz="800" kern="10" spc="0" dirty="0" err="1">
                  <a:ln w="9525">
                    <a:solidFill>
                      <a:srgbClr val="000000"/>
                    </a:solidFill>
                    <a:round/>
                    <a:headEnd/>
                    <a:tailEnd/>
                  </a:ln>
                  <a:solidFill>
                    <a:srgbClr val="000000"/>
                  </a:solidFill>
                  <a:effectLst/>
                  <a:latin typeface="SutonnyMJ"/>
                  <a:cs typeface="SutonnyMJ"/>
                </a:rPr>
                <a:t>Avãyj</a:t>
              </a:r>
              <a:r>
                <a:rPr lang="en-US" sz="800" kern="10" spc="0" dirty="0">
                  <a:ln w="9525">
                    <a:solidFill>
                      <a:srgbClr val="000000"/>
                    </a:solidFill>
                    <a:round/>
                    <a:headEnd/>
                    <a:tailEnd/>
                  </a:ln>
                  <a:solidFill>
                    <a:srgbClr val="000000"/>
                  </a:solidFill>
                  <a:effectLst/>
                  <a:latin typeface="SutonnyMJ"/>
                  <a:cs typeface="SutonnyMJ"/>
                </a:rPr>
                <a:t> gvbœvb,01722887751  </a:t>
              </a:r>
            </a:p>
          </p:txBody>
        </p:sp>
        <p:sp>
          <p:nvSpPr>
            <p:cNvPr id="10" name="Oval 9"/>
            <p:cNvSpPr>
              <a:spLocks noChangeArrowheads="1"/>
            </p:cNvSpPr>
            <p:nvPr/>
          </p:nvSpPr>
          <p:spPr bwMode="auto">
            <a:xfrm>
              <a:off x="5739" y="1188"/>
              <a:ext cx="1197" cy="1260"/>
            </a:xfrm>
            <a:prstGeom prst="ellipse">
              <a:avLst/>
            </a:prstGeom>
            <a:solidFill>
              <a:srgbClr val="FFFFFF"/>
            </a:solidFill>
            <a:ln w="9525">
              <a:solidFill>
                <a:srgbClr val="000000"/>
              </a:solid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WordArt 6"/>
            <p:cNvSpPr>
              <a:spLocks noChangeArrowheads="1" noChangeShapeType="1" noTextEdit="1"/>
            </p:cNvSpPr>
            <p:nvPr/>
          </p:nvSpPr>
          <p:spPr bwMode="auto">
            <a:xfrm>
              <a:off x="5796" y="1368"/>
              <a:ext cx="969" cy="900"/>
            </a:xfrm>
            <a:prstGeom prst="rect">
              <a:avLst/>
            </a:prstGeom>
          </p:spPr>
          <p:txBody>
            <a:bodyPr wrap="none" fromWordArt="1">
              <a:prstTxWarp prst="textPlain">
                <a:avLst>
                  <a:gd name="adj" fmla="val 54227"/>
                </a:avLst>
              </a:prstTxWarp>
            </a:bodyPr>
            <a:lstStyle/>
            <a:p>
              <a:pPr algn="ctr" rtl="0"/>
              <a:r>
                <a:rPr lang="en-US" sz="800" kern="10" spc="0" dirty="0">
                  <a:ln w="9525">
                    <a:noFill/>
                    <a:round/>
                    <a:headEnd/>
                    <a:tailEnd/>
                  </a:ln>
                  <a:solidFill>
                    <a:srgbClr val="000000"/>
                  </a:solidFill>
                  <a:effectLst>
                    <a:outerShdw dist="45791" dir="2021404" algn="ctr" rotWithShape="0">
                      <a:srgbClr val="C0C0C0"/>
                    </a:outerShdw>
                  </a:effectLst>
                  <a:latin typeface="SutonnyMJ"/>
                  <a:cs typeface="SutonnyMJ"/>
                </a:rPr>
                <a:t>gvbœvb m¨vi</a:t>
              </a:r>
            </a:p>
          </p:txBody>
        </p:sp>
      </p:grpSp>
      <p:sp>
        <p:nvSpPr>
          <p:cNvPr id="12" name="TextBox 11"/>
          <p:cNvSpPr txBox="1"/>
          <p:nvPr/>
        </p:nvSpPr>
        <p:spPr>
          <a:xfrm>
            <a:off x="2897756" y="531280"/>
            <a:ext cx="40386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শিখন </a:t>
            </a:r>
            <a:r>
              <a:rPr lang="en-US" sz="54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ফল</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p>
        </p:txBody>
      </p:sp>
      <p:sp>
        <p:nvSpPr>
          <p:cNvPr id="13" name="Rectangle 12"/>
          <p:cNvSpPr/>
          <p:nvPr/>
        </p:nvSpPr>
        <p:spPr>
          <a:xfrm>
            <a:off x="562435" y="1888085"/>
            <a:ext cx="11201400" cy="3200400"/>
          </a:xfrm>
          <a:prstGeom prst="rect">
            <a:avLst/>
          </a:prstGeom>
          <a:solidFill>
            <a:srgbClr val="92D050"/>
          </a:solidFill>
        </p:spPr>
        <p:style>
          <a:lnRef idx="1">
            <a:schemeClr val="accent3"/>
          </a:lnRef>
          <a:fillRef idx="2">
            <a:schemeClr val="accent3"/>
          </a:fillRef>
          <a:effectRef idx="1">
            <a:schemeClr val="accent3"/>
          </a:effectRef>
          <a:fontRef idx="minor">
            <a:schemeClr val="dk1"/>
          </a:fontRef>
        </p:style>
        <p:txBody>
          <a:bodyPr rtlCol="0" anchor="ctr"/>
          <a:lstStyle/>
          <a:p>
            <a:r>
              <a:rPr lang="bn-IN" sz="4000" dirty="0">
                <a:solidFill>
                  <a:schemeClr val="tx1"/>
                </a:solidFill>
                <a:effectLst/>
                <a:ea typeface="Times New Roman" panose="02020603050405020304" pitchFamily="18" charset="0"/>
                <a:cs typeface="NikoshBAN" panose="02000000000000000000" pitchFamily="2" charset="0"/>
              </a:rPr>
              <a:t>#কিন্তু ইসলামের পরিভাষায় মহানবি (স) মক্কার কুরাইশদের অত্যাচারে অতিষ্ঠ হয়ে হযরত আবু বকর (রা)-কে সাথে নিয়ে ৬২২ খ্রিস্টাব্দে স্বদেশ ভূমি মক্কা থেকে মদিনায় গমনকে ইতিহাসে হিজরত বলে।</a:t>
            </a:r>
            <a:endParaRPr lang="en-US" sz="4000" dirty="0">
              <a:solidFill>
                <a:schemeClr val="tx1"/>
              </a:solidFill>
              <a:latin typeface="NikoshBAN" pitchFamily="2" charset="0"/>
              <a:cs typeface="NikoshBAN" pitchFamily="2" charset="0"/>
            </a:endParaRPr>
          </a:p>
        </p:txBody>
      </p:sp>
      <p:sp>
        <p:nvSpPr>
          <p:cNvPr id="14" name="Oval 13">
            <a:extLst>
              <a:ext uri="{FF2B5EF4-FFF2-40B4-BE49-F238E27FC236}">
                <a16:creationId xmlns:a16="http://schemas.microsoft.com/office/drawing/2014/main" id="{C4B958D5-5BA4-44D0-B216-F241D4E6AB71}"/>
              </a:ext>
            </a:extLst>
          </p:cNvPr>
          <p:cNvSpPr/>
          <p:nvPr/>
        </p:nvSpPr>
        <p:spPr>
          <a:xfrm>
            <a:off x="7499237" y="334107"/>
            <a:ext cx="1295400" cy="11605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dirty="0"/>
              <a:t>২য় অংশ</a:t>
            </a:r>
            <a:endParaRPr lang="en-US" dirty="0"/>
          </a:p>
        </p:txBody>
      </p:sp>
    </p:spTree>
  </p:cSld>
  <p:clrMapOvr>
    <a:masterClrMapping/>
  </p:clrMapOvr>
  <p:transition spd="slow">
    <p:wheel spokes="8"/>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2487</TotalTime>
  <Words>1111</Words>
  <Application>Microsoft Office PowerPoint</Application>
  <PresentationFormat>Custom</PresentationFormat>
  <Paragraphs>139</Paragraphs>
  <Slides>28</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Arial</vt:lpstr>
      <vt:lpstr>Arial Black</vt:lpstr>
      <vt:lpstr>Calibri</vt:lpstr>
      <vt:lpstr>Chiller</vt:lpstr>
      <vt:lpstr>Modern No. 20</vt:lpstr>
      <vt:lpstr>Nikosh</vt:lpstr>
      <vt:lpstr>NikoshBAN</vt:lpstr>
      <vt:lpstr>SutonnyMJ</vt:lpstr>
      <vt:lpstr>Times New Roman</vt:lpstr>
      <vt:lpstr>Wide Latin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 Net</dc:creator>
  <cp:lastModifiedBy>Windows User</cp:lastModifiedBy>
  <cp:revision>436</cp:revision>
  <dcterms:created xsi:type="dcterms:W3CDTF">2019-07-14T12:34:24Z</dcterms:created>
  <dcterms:modified xsi:type="dcterms:W3CDTF">2021-01-05T06:26:01Z</dcterms:modified>
</cp:coreProperties>
</file>