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301" r:id="rId2"/>
    <p:sldId id="293" r:id="rId3"/>
    <p:sldId id="340" r:id="rId4"/>
    <p:sldId id="321" r:id="rId5"/>
    <p:sldId id="295" r:id="rId6"/>
    <p:sldId id="324" r:id="rId7"/>
    <p:sldId id="303" r:id="rId8"/>
    <p:sldId id="305" r:id="rId9"/>
    <p:sldId id="289" r:id="rId10"/>
    <p:sldId id="315" r:id="rId11"/>
    <p:sldId id="308" r:id="rId12"/>
    <p:sldId id="310" r:id="rId13"/>
    <p:sldId id="330" r:id="rId14"/>
    <p:sldId id="332" r:id="rId15"/>
    <p:sldId id="336" r:id="rId16"/>
    <p:sldId id="337" r:id="rId17"/>
    <p:sldId id="339" r:id="rId18"/>
    <p:sldId id="326" r:id="rId19"/>
  </p:sldIdLst>
  <p:sldSz cx="116125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2D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416" autoAdjust="0"/>
  </p:normalViewPr>
  <p:slideViewPr>
    <p:cSldViewPr>
      <p:cViewPr varScale="1">
        <p:scale>
          <a:sx n="75" d="100"/>
          <a:sy n="75" d="100"/>
        </p:scale>
        <p:origin x="-96" y="-258"/>
      </p:cViewPr>
      <p:guideLst>
        <p:guide orient="horz" pos="2160"/>
        <p:guide pos="3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B3FA4-3239-4E43-B2EB-B7FC4B9BF626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C1089-3A14-4F9C-B060-30EE6226A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289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show up in reality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C1089-3A14-4F9C-B060-30EE6226A3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554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942" y="2130430"/>
            <a:ext cx="987067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885" y="3886200"/>
            <a:ext cx="812879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3235" y="274643"/>
            <a:ext cx="331643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7885" y="274643"/>
            <a:ext cx="976181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2" y="4406905"/>
            <a:ext cx="98706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2" y="2906713"/>
            <a:ext cx="987067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7882" y="1600205"/>
            <a:ext cx="6538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9541" y="1600205"/>
            <a:ext cx="654013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28" y="274638"/>
            <a:ext cx="104513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535113"/>
            <a:ext cx="51308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28" y="2174875"/>
            <a:ext cx="51308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9021" y="1535113"/>
            <a:ext cx="51329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9021" y="2174875"/>
            <a:ext cx="51329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31" y="273050"/>
            <a:ext cx="382045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191" y="273055"/>
            <a:ext cx="649174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631" y="1435103"/>
            <a:ext cx="38204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144" y="4800600"/>
            <a:ext cx="69675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6144" y="612775"/>
            <a:ext cx="69675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6144" y="5367338"/>
            <a:ext cx="69675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628" y="274638"/>
            <a:ext cx="104513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600205"/>
            <a:ext cx="1045130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628" y="6356355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626" y="6356355"/>
            <a:ext cx="367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2337" y="6356355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681" y="1524000"/>
            <a:ext cx="3276600" cy="3225631"/>
          </a:xfrm>
          <a:prstGeom prst="rect">
            <a:avLst/>
          </a:prstGeom>
        </p:spPr>
      </p:pic>
      <p:pic>
        <p:nvPicPr>
          <p:cNvPr id="5" name="Picture 4" descr="ttrree.png"/>
          <p:cNvPicPr>
            <a:picLocks noChangeAspect="1"/>
          </p:cNvPicPr>
          <p:nvPr/>
        </p:nvPicPr>
        <p:blipFill>
          <a:blip r:embed="rId3" cstate="print"/>
          <a:srcRect l="8685" t="4884" r="8685"/>
          <a:stretch>
            <a:fillRect/>
          </a:stretch>
        </p:blipFill>
        <p:spPr>
          <a:xfrm>
            <a:off x="2529682" y="1066800"/>
            <a:ext cx="3428999" cy="4300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96481" y="1828800"/>
            <a:ext cx="5029200" cy="1828800"/>
            <a:chOff x="1234281" y="2057400"/>
            <a:chExt cx="7620000" cy="3235779"/>
          </a:xfrm>
        </p:grpSpPr>
        <p:pic>
          <p:nvPicPr>
            <p:cNvPr id="3" name="Picture 2" descr="35555yk.png"/>
            <p:cNvPicPr>
              <a:picLocks noChangeAspect="1"/>
            </p:cNvPicPr>
            <p:nvPr/>
          </p:nvPicPr>
          <p:blipFill>
            <a:blip r:embed="rId2" cstate="print"/>
            <a:srcRect l="62792" t="48739" r="10912" b="7110"/>
            <a:stretch>
              <a:fillRect/>
            </a:stretch>
          </p:blipFill>
          <p:spPr>
            <a:xfrm>
              <a:off x="5806281" y="2133600"/>
              <a:ext cx="3048000" cy="3159579"/>
            </a:xfrm>
            <a:prstGeom prst="rect">
              <a:avLst/>
            </a:prstGeom>
          </p:spPr>
        </p:pic>
        <p:pic>
          <p:nvPicPr>
            <p:cNvPr id="4" name="Picture 2" descr="I:\sssss.png"/>
            <p:cNvPicPr>
              <a:picLocks noChangeAspect="1" noChangeArrowheads="1"/>
            </p:cNvPicPr>
            <p:nvPr/>
          </p:nvPicPr>
          <p:blipFill>
            <a:blip r:embed="rId3" cstate="print"/>
            <a:srcRect l="8302" t="51346" r="68949" b="4522"/>
            <a:stretch>
              <a:fillRect/>
            </a:stretch>
          </p:blipFill>
          <p:spPr bwMode="auto">
            <a:xfrm>
              <a:off x="1234281" y="2057400"/>
              <a:ext cx="2689413" cy="3235779"/>
            </a:xfrm>
            <a:prstGeom prst="rect">
              <a:avLst/>
            </a:prstGeom>
            <a:noFill/>
          </p:spPr>
        </p:pic>
      </p:grpSp>
      <p:sp>
        <p:nvSpPr>
          <p:cNvPr id="5" name="TextBox 4"/>
          <p:cNvSpPr txBox="1"/>
          <p:nvPr/>
        </p:nvSpPr>
        <p:spPr>
          <a:xfrm>
            <a:off x="1119981" y="914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8881" y="3733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Shuva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6481" y="37338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Rafi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0513" y="5029200"/>
            <a:ext cx="2116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more</a:t>
            </a:r>
          </a:p>
        </p:txBody>
      </p:sp>
    </p:spTree>
    <p:extLst>
      <p:ext uri="{BB962C8B-B14F-4D97-AF65-F5344CB8AC3E}">
        <p14:creationId xmlns="" xmlns:p14="http://schemas.microsoft.com/office/powerpoint/2010/main" val="41603681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681" y="708958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2681" y="3770376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Sumya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7281" y="3770376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Mustakim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794"/>
          <a:stretch/>
        </p:blipFill>
        <p:spPr>
          <a:xfrm>
            <a:off x="3487595" y="1295400"/>
            <a:ext cx="4267200" cy="24591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5681" y="4876800"/>
            <a:ext cx="2710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more</a:t>
            </a:r>
          </a:p>
        </p:txBody>
      </p:sp>
    </p:spTree>
    <p:extLst>
      <p:ext uri="{BB962C8B-B14F-4D97-AF65-F5344CB8AC3E}">
        <p14:creationId xmlns="" xmlns:p14="http://schemas.microsoft.com/office/powerpoint/2010/main" val="3855452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4581" y="1501914"/>
            <a:ext cx="300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Chain drill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7681" y="27432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Hello. I’m --------------. What’s your name?</a:t>
            </a:r>
          </a:p>
        </p:txBody>
      </p:sp>
    </p:spTree>
    <p:extLst>
      <p:ext uri="{BB962C8B-B14F-4D97-AF65-F5344CB8AC3E}">
        <p14:creationId xmlns="" xmlns:p14="http://schemas.microsoft.com/office/powerpoint/2010/main" val="9653584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6481" y="27064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What’s your name?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9759" y="1981200"/>
            <a:ext cx="4995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Hello, I’m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Shuva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2881" y="10668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 and say.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9759" y="3392269"/>
            <a:ext cx="423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Shuva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I’m Rafi.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1748" y="5562600"/>
            <a:ext cx="870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Identifying weak students and taking to cure.</a:t>
            </a:r>
          </a:p>
        </p:txBody>
      </p:sp>
    </p:spTree>
    <p:extLst>
      <p:ext uri="{BB962C8B-B14F-4D97-AF65-F5344CB8AC3E}">
        <p14:creationId xmlns="" xmlns:p14="http://schemas.microsoft.com/office/powerpoint/2010/main" val="38625623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1629" y="4330437"/>
            <a:ext cx="361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2081" y="136057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Do you understand the picture?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7899" y="4427228"/>
            <a:ext cx="232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পরিচয়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545527" y="4739469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48881" y="5282625"/>
            <a:ext cx="4954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Spell out the word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SGW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8881" y="609600"/>
            <a:ext cx="5564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day one 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561" y="2251212"/>
            <a:ext cx="2560320" cy="2243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25340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2881" y="1434405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4881" y="1459468"/>
            <a:ext cx="90015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w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4681" y="1434405"/>
            <a:ext cx="62384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06281" y="1459468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63681" y="1526738"/>
            <a:ext cx="6070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9481" y="1459468"/>
            <a:ext cx="5946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spc="50" dirty="0">
                <a:ln w="11430"/>
                <a:blipFill>
                  <a:blip r:embed="rId2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081" y="1498937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0481" y="145946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5881" y="1434405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970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823" y="584832"/>
            <a:ext cx="1076805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spc="50" dirty="0">
                <a:ln w="11430"/>
                <a:solidFill>
                  <a:srgbClr val="241581"/>
                </a:solidFill>
                <a:latin typeface="Times New Roman" pitchFamily="18" charset="0"/>
                <a:cs typeface="Times New Roman" pitchFamily="18" charset="0"/>
              </a:rPr>
              <a:t>Find out the letters that are made by the word -----------.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778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5081" y="1447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400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6023" y="4191000"/>
            <a:ext cx="6196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Find out the right word-------.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258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812759" y="1505634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95320" y="1539269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3289" y="5105400"/>
            <a:ext cx="2571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Introduce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86881" y="5105400"/>
            <a:ext cx="2952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35489" y="5129663"/>
            <a:ext cx="2952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Induction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09800" y="5139336"/>
            <a:ext cx="231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Internal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15481" y="2819400"/>
            <a:ext cx="4800600" cy="1396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943100" y="4933264"/>
            <a:ext cx="2558381" cy="1010335"/>
          </a:xfrm>
          <a:prstGeom prst="ellipse">
            <a:avLst/>
          </a:prstGeom>
          <a:noFill/>
          <a:ln>
            <a:solidFill>
              <a:srgbClr val="E222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78129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131E-6 3.7037E-7 L 0.23117 0.2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52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116E-6 4.07407E-6 L 0.20751 0.255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6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5926E-7 3.7037E-7 L -0.1378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7464E-6 2.22222E-6 L 0.05578 0.248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915E-6 -3.7037E-6 L -0.20929 0.244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72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271E-6 3.33333E-6 L 0.17758 0.244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516E-6 -2.96296E-6 L -0.45414 0.25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7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8093E-6 3.7037E-7 L 0.06261 0.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769E-6 -3.7037E-6 L -0.14422 0.24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18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5311E-6 -3.7037E-6 L -0.33329 0.244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4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2E-6 4.44444E-6 L -0.2123 0.2428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2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415E-6 -3.7037E-6 L -0.23171 0.2435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3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5" grpId="0"/>
      <p:bldP spid="17" grpId="0"/>
      <p:bldP spid="18" grpId="0"/>
      <p:bldP spid="28" grpId="0"/>
      <p:bldP spid="22" grpId="0"/>
      <p:bldP spid="26" grpId="0"/>
      <p:bldP spid="27" grpId="0"/>
      <p:bldP spid="29" grpId="0"/>
      <p:bldP spid="30" grpId="0"/>
      <p:bldP spid="31" grpId="0"/>
      <p:bldP spid="32" grpId="0"/>
      <p:bldP spid="12" grpId="0" animBg="1"/>
      <p:bldP spid="33" grpId="0" animBg="1"/>
      <p:bldP spid="3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2281" y="1882914"/>
            <a:ext cx="325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Intr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duction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281" y="74887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Say the missing letter.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9312" y="4756266"/>
            <a:ext cx="2868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0001" y="3500438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the word to your notebook.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90064" y="4832466"/>
            <a:ext cx="232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ইন্ট্রোডাকশন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531289" y="5104768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44706" y="4795735"/>
            <a:ext cx="171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পরিচয়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7685" y="5137266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53838" y="4781603"/>
            <a:ext cx="248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/      /20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081" y="4760144"/>
            <a:ext cx="171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Date-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2281" y="1868269"/>
            <a:ext cx="325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Introdu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tion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2281" y="1868269"/>
            <a:ext cx="325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oduction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2281" y="1882914"/>
            <a:ext cx="3051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ction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3119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9" grpId="0"/>
      <p:bldP spid="10" grpId="0"/>
      <p:bldP spid="12" grpId="0"/>
      <p:bldP spid="14" grpId="0"/>
      <p:bldP spid="15" grpId="0"/>
      <p:bldP spid="16" grpId="0"/>
      <p:bldP spid="17" grpId="0"/>
      <p:bldP spid="17" grpId="1"/>
      <p:bldP spid="18" grpId="0"/>
      <p:bldP spid="1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9935" y="3048000"/>
            <a:ext cx="10425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Activity-A  will be practice your family members and written.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9554" y="1324223"/>
            <a:ext cx="3774083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</p:spTree>
    <p:extLst>
      <p:ext uri="{BB962C8B-B14F-4D97-AF65-F5344CB8AC3E}">
        <p14:creationId xmlns="" xmlns:p14="http://schemas.microsoft.com/office/powerpoint/2010/main" val="18821491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780" r="8892" b="21859"/>
          <a:stretch/>
        </p:blipFill>
        <p:spPr>
          <a:xfrm>
            <a:off x="3236785" y="2898162"/>
            <a:ext cx="5017666" cy="129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2241" y="1908106"/>
            <a:ext cx="9870678" cy="62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That’s all for today. Goodbye. See you tomorrow.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4511" y="3571876"/>
            <a:ext cx="3810000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85436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4335E-6 L 1.04336 -0.83885 " pathEditMode="relative" rAng="0" ptsTypes="AA">
                                      <p:cBhvr>
                                        <p:cTn id="17" dur="8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61" y="-41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rot="5400000">
            <a:off x="4087813" y="3361518"/>
            <a:ext cx="3581400" cy="1588"/>
          </a:xfrm>
          <a:prstGeom prst="line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159251" y="3432956"/>
            <a:ext cx="35814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230689" y="3504394"/>
            <a:ext cx="3581400" cy="1588"/>
          </a:xfrm>
          <a:prstGeom prst="line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/>
          <p:cNvSpPr txBox="1"/>
          <p:nvPr/>
        </p:nvSpPr>
        <p:spPr>
          <a:xfrm>
            <a:off x="1234249" y="3143248"/>
            <a:ext cx="4786347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Mahmud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Sarif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Molla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Asisstant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Teacher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Uttar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Poschim</a:t>
            </a:r>
            <a:r>
              <a:rPr lang="en-US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Char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 Govt. Primary School</a:t>
            </a: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Komolnogor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Laxmipur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06281" y="2143116"/>
            <a:ext cx="5496505" cy="2395009"/>
            <a:chOff x="5806281" y="2143116"/>
            <a:chExt cx="5496505" cy="2395009"/>
          </a:xfrm>
        </p:grpSpPr>
        <p:sp>
          <p:nvSpPr>
            <p:cNvPr id="15" name="TextBox 8"/>
            <p:cNvSpPr txBox="1"/>
            <p:nvPr/>
          </p:nvSpPr>
          <p:spPr>
            <a:xfrm>
              <a:off x="6806413" y="2143116"/>
              <a:ext cx="358140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Sub: English </a:t>
              </a:r>
            </a:p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Class: Two</a:t>
              </a:r>
            </a:p>
          </p:txBody>
        </p:sp>
        <p:sp>
          <p:nvSpPr>
            <p:cNvPr id="16" name="TextBox 8"/>
            <p:cNvSpPr txBox="1"/>
            <p:nvPr/>
          </p:nvSpPr>
          <p:spPr>
            <a:xfrm>
              <a:off x="5806281" y="3214686"/>
              <a:ext cx="5496505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Lesson 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Greetings and Introductions</a:t>
              </a:r>
            </a:p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Parts of the lesson: Activity-A</a:t>
              </a:r>
            </a:p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Page No-2</a:t>
              </a:r>
            </a:p>
          </p:txBody>
        </p:sp>
      </p:grpSp>
      <p:pic>
        <p:nvPicPr>
          <p:cNvPr id="9" name="Picture 8" descr="DSC_01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447" y="1214422"/>
            <a:ext cx="1785950" cy="1785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563" y="1071546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Students will be able to..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0067" y="1928802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Listening:</a:t>
            </a:r>
          </a:p>
          <a:p>
            <a:r>
              <a:rPr lang="en-US" dirty="0" smtClean="0"/>
              <a:t>1.1.1	</a:t>
            </a:r>
            <a:r>
              <a:rPr lang="en-US" dirty="0" err="1" smtClean="0"/>
              <a:t>becme</a:t>
            </a:r>
            <a:r>
              <a:rPr lang="en-US" dirty="0" smtClean="0"/>
              <a:t> familiar with English sounds by listening to common English words.</a:t>
            </a:r>
          </a:p>
          <a:p>
            <a:r>
              <a:rPr lang="en-US" dirty="0" smtClean="0"/>
              <a:t>3.1.1	Understand simple questions and statements about them.</a:t>
            </a:r>
            <a:endParaRPr lang="en-US" dirty="0" smtClean="0"/>
          </a:p>
          <a:p>
            <a:r>
              <a:rPr lang="en-US" dirty="0" smtClean="0"/>
              <a:t>3.1.2	Understand simple question and statements about familiar objects.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7191" y="4000504"/>
            <a:ext cx="8786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Speaking:</a:t>
            </a:r>
          </a:p>
          <a:p>
            <a:r>
              <a:rPr lang="en-US" dirty="0" smtClean="0"/>
              <a:t>1.1.1	repeat after the teacher simple words and phrases with proper sounds and stress.</a:t>
            </a:r>
          </a:p>
          <a:p>
            <a:r>
              <a:rPr lang="en-US" dirty="0" smtClean="0"/>
              <a:t>1.1.2	say simple words and phrases with proper sounds and stress.</a:t>
            </a:r>
          </a:p>
          <a:p>
            <a:r>
              <a:rPr lang="en-US" dirty="0" smtClean="0"/>
              <a:t>2.1.2	say Good morning, Hi, Hello.</a:t>
            </a:r>
          </a:p>
          <a:p>
            <a:r>
              <a:rPr lang="en-US" dirty="0" smtClean="0"/>
              <a:t>3.1.1	ask and answer questions about themselves.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8881" y="1752600"/>
            <a:ext cx="6241752" cy="325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Hello! Hello! How are you?</a:t>
            </a: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I’m well, I’m good.</a:t>
            </a: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I’m great, I’m wonderful.</a:t>
            </a:r>
          </a:p>
          <a:p>
            <a:endParaRPr lang="en-US" sz="3429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Hello! Hello! How are you?</a:t>
            </a: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I’m fine! I’m great today.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620" y="838200"/>
            <a:ext cx="9144893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Safety environment by greetings song.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81" y="1841226"/>
            <a:ext cx="1549202" cy="2952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50916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1996281" y="4819969"/>
            <a:ext cx="8826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Dear students now try to say-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What can be the topic of our today’s lesson?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8695" y="785794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What can you see in the picture?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8681" y="331494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Two children are greetings each other.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13" y="1500174"/>
            <a:ext cx="50292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83" t="6375" r="5333" b="6375"/>
          <a:stretch/>
        </p:blipFill>
        <p:spPr>
          <a:xfrm>
            <a:off x="2134737" y="811143"/>
            <a:ext cx="7162800" cy="477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0137" y="3217783"/>
            <a:ext cx="552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Greetings and Introductions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0281" y="2559278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Our today’s lesson is--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6937" y="38641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Activity-</a:t>
            </a:r>
            <a:r>
              <a:rPr lang="en-US" sz="3600" dirty="0">
                <a:solidFill>
                  <a:srgbClr val="E72DB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8038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691481" y="762000"/>
            <a:ext cx="7033260" cy="762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LEARNING OUTCOMES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443" y="1630740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end of the lesson students will be able to-------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481" y="2316540"/>
            <a:ext cx="10911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Listening: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1.1.1 become familiar with English sounds by listening to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common English words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3.1.1 understand simple questions and statements about them.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3.1.2 understand simple questions and statements about familiar objects.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481" y="3992940"/>
            <a:ext cx="10987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Speaking: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1.1.1 repeat after the teacher simple words and phrases with proper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sounds and stress.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1.1.2 say simple words and phrases with proper sounds and stress.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     3.1.1 ask and answer questions about themselves.</a:t>
            </a:r>
          </a:p>
        </p:txBody>
      </p:sp>
    </p:spTree>
    <p:extLst>
      <p:ext uri="{BB962C8B-B14F-4D97-AF65-F5344CB8AC3E}">
        <p14:creationId xmlns="" xmlns:p14="http://schemas.microsoft.com/office/powerpoint/2010/main" val="1574016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234281" y="4572008"/>
            <a:ext cx="10378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To be known and greetings with each other.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21" y="2000240"/>
            <a:ext cx="2487543" cy="24875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98082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90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449223" y="1785926"/>
            <a:ext cx="3200400" cy="2602764"/>
          </a:xfrm>
          <a:prstGeom prst="rect">
            <a:avLst/>
          </a:prstGeom>
        </p:spPr>
      </p:pic>
      <p:pic>
        <p:nvPicPr>
          <p:cNvPr id="6" name="Picture 5" descr="Picture190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001" y="1643050"/>
            <a:ext cx="39624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1505" y="2500306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Hello. I’m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Shuva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7191" y="2857496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What’s your name?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7851" y="257174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Hi,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Shuva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0727" y="307181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I’m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Rafi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5687" y="1214422"/>
            <a:ext cx="435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Look, listen and say.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563" y="714356"/>
            <a:ext cx="1104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 your English book at page-2 and see the Activity- 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92281" y="5638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Reading- SGW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9" grpId="1"/>
      <p:bldP spid="1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421</Words>
  <Application>Microsoft Office PowerPoint</Application>
  <PresentationFormat>Custom</PresentationFormat>
  <Paragraphs>110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DELL</cp:lastModifiedBy>
  <cp:revision>121</cp:revision>
  <dcterms:created xsi:type="dcterms:W3CDTF">2006-08-16T00:00:00Z</dcterms:created>
  <dcterms:modified xsi:type="dcterms:W3CDTF">2021-01-05T02:53:30Z</dcterms:modified>
</cp:coreProperties>
</file>