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96" r:id="rId3"/>
    <p:sldId id="259" r:id="rId4"/>
    <p:sldId id="260" r:id="rId5"/>
    <p:sldId id="293" r:id="rId6"/>
    <p:sldId id="294" r:id="rId7"/>
    <p:sldId id="263" r:id="rId8"/>
    <p:sldId id="267" r:id="rId9"/>
    <p:sldId id="264" r:id="rId10"/>
    <p:sldId id="268" r:id="rId11"/>
    <p:sldId id="297" r:id="rId12"/>
    <p:sldId id="272" r:id="rId13"/>
    <p:sldId id="299" r:id="rId14"/>
    <p:sldId id="286" r:id="rId15"/>
    <p:sldId id="287" r:id="rId16"/>
    <p:sldId id="288" r:id="rId17"/>
    <p:sldId id="271" r:id="rId18"/>
    <p:sldId id="273" r:id="rId19"/>
    <p:sldId id="274" r:id="rId20"/>
    <p:sldId id="289" r:id="rId21"/>
  </p:sldIdLst>
  <p:sldSz cx="12161838" cy="6858000"/>
  <p:notesSz cx="6858000" cy="9144000"/>
  <p:defaultTextStyle>
    <a:defPPr>
      <a:defRPr lang="en-US"/>
    </a:defPPr>
    <a:lvl1pPr marL="0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4218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8436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2654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16871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1089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25307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79525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33743" algn="l" defTabSz="1108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762" y="-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B5D70-8CF5-4833-A2AB-311E4B059C2B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A6238-687E-433E-BB01-B487C3E97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6238-687E-433E-BB01-B487C3E970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1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6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2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3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4"/>
            <a:ext cx="10337562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421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84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26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168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10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253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795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337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0"/>
            <a:ext cx="5371478" cy="4525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0"/>
            <a:ext cx="5371478" cy="4525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4218" indent="0">
              <a:buNone/>
              <a:defRPr sz="2400" b="1"/>
            </a:lvl2pPr>
            <a:lvl3pPr marL="1108436" indent="0">
              <a:buNone/>
              <a:defRPr sz="2200" b="1"/>
            </a:lvl3pPr>
            <a:lvl4pPr marL="1662654" indent="0">
              <a:buNone/>
              <a:defRPr sz="1900" b="1"/>
            </a:lvl4pPr>
            <a:lvl5pPr marL="2216871" indent="0">
              <a:buNone/>
              <a:defRPr sz="1900" b="1"/>
            </a:lvl5pPr>
            <a:lvl6pPr marL="2771089" indent="0">
              <a:buNone/>
              <a:defRPr sz="1900" b="1"/>
            </a:lvl6pPr>
            <a:lvl7pPr marL="3325307" indent="0">
              <a:buNone/>
              <a:defRPr sz="1900" b="1"/>
            </a:lvl7pPr>
            <a:lvl8pPr marL="3879525" indent="0">
              <a:buNone/>
              <a:defRPr sz="1900" b="1"/>
            </a:lvl8pPr>
            <a:lvl9pPr marL="443374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6"/>
            <a:ext cx="537359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5" y="1535113"/>
            <a:ext cx="5375702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4218" indent="0">
              <a:buNone/>
              <a:defRPr sz="2400" b="1"/>
            </a:lvl2pPr>
            <a:lvl3pPr marL="1108436" indent="0">
              <a:buNone/>
              <a:defRPr sz="2200" b="1"/>
            </a:lvl3pPr>
            <a:lvl4pPr marL="1662654" indent="0">
              <a:buNone/>
              <a:defRPr sz="1900" b="1"/>
            </a:lvl4pPr>
            <a:lvl5pPr marL="2216871" indent="0">
              <a:buNone/>
              <a:defRPr sz="1900" b="1"/>
            </a:lvl5pPr>
            <a:lvl6pPr marL="2771089" indent="0">
              <a:buNone/>
              <a:defRPr sz="1900" b="1"/>
            </a:lvl6pPr>
            <a:lvl7pPr marL="3325307" indent="0">
              <a:buNone/>
              <a:defRPr sz="1900" b="1"/>
            </a:lvl7pPr>
            <a:lvl8pPr marL="3879525" indent="0">
              <a:buNone/>
              <a:defRPr sz="1900" b="1"/>
            </a:lvl8pPr>
            <a:lvl9pPr marL="443374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5" y="2174876"/>
            <a:ext cx="5375702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0"/>
            <a:ext cx="6798805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0"/>
            <a:ext cx="4001161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4218" indent="0">
              <a:buNone/>
              <a:defRPr sz="1500"/>
            </a:lvl2pPr>
            <a:lvl3pPr marL="1108436" indent="0">
              <a:buNone/>
              <a:defRPr sz="1200"/>
            </a:lvl3pPr>
            <a:lvl4pPr marL="1662654" indent="0">
              <a:buNone/>
              <a:defRPr sz="1100"/>
            </a:lvl4pPr>
            <a:lvl5pPr marL="2216871" indent="0">
              <a:buNone/>
              <a:defRPr sz="1100"/>
            </a:lvl5pPr>
            <a:lvl6pPr marL="2771089" indent="0">
              <a:buNone/>
              <a:defRPr sz="1100"/>
            </a:lvl6pPr>
            <a:lvl7pPr marL="3325307" indent="0">
              <a:buNone/>
              <a:defRPr sz="1100"/>
            </a:lvl7pPr>
            <a:lvl8pPr marL="3879525" indent="0">
              <a:buNone/>
              <a:defRPr sz="1100"/>
            </a:lvl8pPr>
            <a:lvl9pPr marL="443374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4218" indent="0">
              <a:buNone/>
              <a:defRPr sz="3400"/>
            </a:lvl2pPr>
            <a:lvl3pPr marL="1108436" indent="0">
              <a:buNone/>
              <a:defRPr sz="2900"/>
            </a:lvl3pPr>
            <a:lvl4pPr marL="1662654" indent="0">
              <a:buNone/>
              <a:defRPr sz="2400"/>
            </a:lvl4pPr>
            <a:lvl5pPr marL="2216871" indent="0">
              <a:buNone/>
              <a:defRPr sz="2400"/>
            </a:lvl5pPr>
            <a:lvl6pPr marL="2771089" indent="0">
              <a:buNone/>
              <a:defRPr sz="2400"/>
            </a:lvl6pPr>
            <a:lvl7pPr marL="3325307" indent="0">
              <a:buNone/>
              <a:defRPr sz="2400"/>
            </a:lvl7pPr>
            <a:lvl8pPr marL="3879525" indent="0">
              <a:buNone/>
              <a:defRPr sz="2400"/>
            </a:lvl8pPr>
            <a:lvl9pPr marL="4433743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700"/>
            </a:lvl1pPr>
            <a:lvl2pPr marL="554218" indent="0">
              <a:buNone/>
              <a:defRPr sz="1500"/>
            </a:lvl2pPr>
            <a:lvl3pPr marL="1108436" indent="0">
              <a:buNone/>
              <a:defRPr sz="1200"/>
            </a:lvl3pPr>
            <a:lvl4pPr marL="1662654" indent="0">
              <a:buNone/>
              <a:defRPr sz="1100"/>
            </a:lvl4pPr>
            <a:lvl5pPr marL="2216871" indent="0">
              <a:buNone/>
              <a:defRPr sz="1100"/>
            </a:lvl5pPr>
            <a:lvl6pPr marL="2771089" indent="0">
              <a:buNone/>
              <a:defRPr sz="1100"/>
            </a:lvl6pPr>
            <a:lvl7pPr marL="3325307" indent="0">
              <a:buNone/>
              <a:defRPr sz="1100"/>
            </a:lvl7pPr>
            <a:lvl8pPr marL="3879525" indent="0">
              <a:buNone/>
              <a:defRPr sz="1100"/>
            </a:lvl8pPr>
            <a:lvl9pPr marL="443374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110844" tIns="55422" rIns="110844" bIns="55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0"/>
            <a:ext cx="10945654" cy="4525963"/>
          </a:xfrm>
          <a:prstGeom prst="rect">
            <a:avLst/>
          </a:prstGeom>
        </p:spPr>
        <p:txBody>
          <a:bodyPr vert="horz" lIns="110844" tIns="55422" rIns="110844" bIns="55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10844" tIns="55422" rIns="110844" bIns="554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10844" tIns="55422" rIns="110844" bIns="554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10844" tIns="55422" rIns="110844" bIns="554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84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5663" indent="-415663" algn="l" defTabSz="110843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0604" indent="-346386" algn="l" defTabSz="110843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5545" indent="-277109" algn="l" defTabSz="110843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762" indent="-277109" algn="l" defTabSz="110843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3980" indent="-277109" algn="l" defTabSz="110843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98" indent="-277109" algn="l" defTabSz="11084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2416" indent="-277109" algn="l" defTabSz="11084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634" indent="-277109" algn="l" defTabSz="11084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0852" indent="-277109" algn="l" defTabSz="11084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218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436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2654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6871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089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307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525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743" algn="l" defTabSz="11084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400" y="0"/>
            <a:ext cx="12314238" cy="7391400"/>
            <a:chOff x="0" y="-381000"/>
            <a:chExt cx="12314238" cy="7391400"/>
          </a:xfrm>
        </p:grpSpPr>
        <p:pic>
          <p:nvPicPr>
            <p:cNvPr id="2" name="Picture 2" descr="C:\Users\computer plus\Desktop\MOHIDUL\MOHIDUL\Slide\Slide gif\G-40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228600"/>
              <a:ext cx="12161838" cy="7086600"/>
            </a:xfrm>
            <a:prstGeom prst="rect">
              <a:avLst/>
            </a:prstGeom>
            <a:noFill/>
          </p:spPr>
        </p:pic>
        <p:sp>
          <p:nvSpPr>
            <p:cNvPr id="3" name="Frame 2"/>
            <p:cNvSpPr/>
            <p:nvPr/>
          </p:nvSpPr>
          <p:spPr>
            <a:xfrm>
              <a:off x="0" y="-381000"/>
              <a:ext cx="12314238" cy="7391400"/>
            </a:xfrm>
            <a:prstGeom prst="frame">
              <a:avLst>
                <a:gd name="adj1" fmla="val 4705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hardEdg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10844" tIns="55422" rIns="110844" bIns="55422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47119" y="2971800"/>
            <a:ext cx="7848600" cy="2056150"/>
          </a:xfrm>
          <a:prstGeom prst="rect">
            <a:avLst/>
          </a:prstGeom>
          <a:noFill/>
        </p:spPr>
        <p:txBody>
          <a:bodyPr wrap="square" lIns="110844" tIns="55422" rIns="110844" bIns="55422" rtlCol="0">
            <a:prstTxWarp prst="textChevronInverted">
              <a:avLst/>
            </a:prstTxWarp>
            <a:spAutoFit/>
          </a:bodyPr>
          <a:lstStyle/>
          <a:p>
            <a:r>
              <a:rPr lang="bn-IN" sz="10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8500" b="1" spc="6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8500" b="1" spc="61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8500" b="1" spc="61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8500" b="1" spc="61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10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0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l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9" y="3429000"/>
            <a:ext cx="5181600" cy="2743200"/>
          </a:xfrm>
          <a:prstGeom prst="rect">
            <a:avLst/>
          </a:prstGeom>
        </p:spPr>
      </p:pic>
      <p:pic>
        <p:nvPicPr>
          <p:cNvPr id="6" name="Picture 5" descr="download (8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119" y="3429000"/>
            <a:ext cx="4648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19" y="609600"/>
            <a:ext cx="11430000" cy="25741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অবনমিত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অবনমিত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ভূআলোড়ন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এবংপার্শ্ববর্তী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ভূমিখন্ডের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পার্শ্বচাপের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ঊর্ধ্বভাঁজ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নিম্নভাঁজের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ঊর্ধ্ব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অধঃভাঁজ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533400"/>
            <a:ext cx="11201400" cy="12814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পর্বতঃ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ভঙ্গ বা ভাঁজ থেকে ভঙ্গিল শব্দটির উৎপত্তি। কোমল  পাললিক শিল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ভাঁজ পড়ে যে পর্বত গঠিত হয়েছে তাকে ভঙ্গিল পর্বত ব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6919" y="1828800"/>
            <a:ext cx="10820400" cy="4572000"/>
            <a:chOff x="899319" y="609600"/>
            <a:chExt cx="10363200" cy="5724414"/>
          </a:xfrm>
        </p:grpSpPr>
        <p:pic>
          <p:nvPicPr>
            <p:cNvPr id="16" name="Picture 15" descr="download (11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519" y="609600"/>
              <a:ext cx="5029200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 descr="আল্পস পর্বত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5719" y="609600"/>
              <a:ext cx="4863981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2042319" y="2971800"/>
              <a:ext cx="2057400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এশিয়ার হিমালয়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57319" y="2895600"/>
              <a:ext cx="2209800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ইউরোপের আল্পস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 descr="রকি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319" y="3581400"/>
              <a:ext cx="5105400" cy="2202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Picture 20" descr="আন্দিজ পর্বত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1919" y="3581400"/>
              <a:ext cx="4800600" cy="2209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7300119" y="5715000"/>
              <a:ext cx="3785605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দক্ষিণ আমেরিকার আন্দিজ পর্বত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61319" y="5791200"/>
              <a:ext cx="3429000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উত্তর আমেরিকার রকি পর্বত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29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119" y="457200"/>
            <a:ext cx="11353800" cy="128147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পর্বতঃ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আগ্নেয়গিরি থেকে উদগিরিত পদার্থ সঞ্চিত ও 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বেঁধে আগ্নেয় পর্বত সৃষ্টি হয় ।একে সঞ্চিত পর্বত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মোচাকৃতির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3142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2133600"/>
            <a:ext cx="5029200" cy="419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</p:pic>
      <p:pic>
        <p:nvPicPr>
          <p:cNvPr id="10242" name="Picture 2" descr="C:\Users\Public\Pictures\volcanoeru_e8bnw7yq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519" y="2133600"/>
            <a:ext cx="5638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42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2119" y="1143000"/>
            <a:ext cx="11049000" cy="5343414"/>
            <a:chOff x="823119" y="609600"/>
            <a:chExt cx="10502781" cy="5800614"/>
          </a:xfrm>
        </p:grpSpPr>
        <p:pic>
          <p:nvPicPr>
            <p:cNvPr id="4" name="Picture 3" descr="পিনাটুবো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319" y="609600"/>
              <a:ext cx="4800600" cy="2362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280319" y="2971800"/>
              <a:ext cx="3034427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ফিলিপাইনের পিনাটুবো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জাপানের ফুজিয়ামা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7119" y="609600"/>
              <a:ext cx="5067055" cy="2362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499800" y="2971800"/>
              <a:ext cx="2314919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জাপানের ফুজিয়ামা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ভিসুভিয়াস.jpg"/>
            <p:cNvPicPr>
              <a:picLocks noChangeAspect="1"/>
            </p:cNvPicPr>
            <p:nvPr/>
          </p:nvPicPr>
          <p:blipFill>
            <a:blip r:embed="rId4"/>
            <a:srcRect t="15507" r="21818" b="-8548"/>
            <a:stretch>
              <a:fillRect/>
            </a:stretch>
          </p:blipFill>
          <p:spPr>
            <a:xfrm>
              <a:off x="823119" y="3581400"/>
              <a:ext cx="4876800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356519" y="5715000"/>
              <a:ext cx="2514600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ইতালির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ভিসুভিয়াস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কিলিমানজারো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0919" y="3505200"/>
              <a:ext cx="5244981" cy="2209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7223919" y="5867400"/>
              <a:ext cx="2974816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কেনিয়ার কিলিমানজারো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66319" y="381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381000"/>
            <a:ext cx="11047003" cy="2081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10844" tIns="55422" rIns="110844" bIns="55422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চ্যূতি-স্তূপ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পর্বতঃ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ভূআলোড়নের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ভূত্বকে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ফাটলের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কালক্রমে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ভুত্বক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স্থানচ্যুত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ভুগোলের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ভুত্বকের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স্থানচ্যুতি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চ্যুতির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42919" y="2667000"/>
            <a:ext cx="4724400" cy="3643084"/>
          </a:xfrm>
          <a:prstGeom prst="rect">
            <a:avLst/>
          </a:prstGeom>
        </p:spPr>
      </p:pic>
      <p:pic>
        <p:nvPicPr>
          <p:cNvPr id="1026" name="Picture 2" descr="C:\Users\Public\Picture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519" y="2667000"/>
            <a:ext cx="6019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0719" y="1371600"/>
            <a:ext cx="10820400" cy="4953000"/>
            <a:chOff x="823119" y="609600"/>
            <a:chExt cx="10439400" cy="5876814"/>
          </a:xfrm>
        </p:grpSpPr>
        <p:grpSp>
          <p:nvGrpSpPr>
            <p:cNvPr id="13" name="Group 12"/>
            <p:cNvGrpSpPr/>
            <p:nvPr/>
          </p:nvGrpSpPr>
          <p:grpSpPr>
            <a:xfrm>
              <a:off x="823119" y="609600"/>
              <a:ext cx="10439400" cy="5334000"/>
              <a:chOff x="823119" y="609600"/>
              <a:chExt cx="10439400" cy="5334000"/>
            </a:xfrm>
          </p:grpSpPr>
          <p:pic>
            <p:nvPicPr>
              <p:cNvPr id="3" name="Picture 2" descr="বিদ্ধ্যা -২.jf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3119" y="609600"/>
                <a:ext cx="4876799" cy="2286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" name="Picture 3" descr="সাতপুরা.jf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3319" y="609600"/>
                <a:ext cx="5029200" cy="2362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" name="Picture 4" descr="ব্ল্যাক ফরেস্ট.jf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119" y="3429000"/>
                <a:ext cx="4953000" cy="2514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Picture 5" descr="লবণ পর্বত.jf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3319" y="3429000"/>
                <a:ext cx="5029200" cy="2514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966119" y="2819400"/>
                <a:ext cx="1969135" cy="5428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110844" tIns="55422" rIns="110844" bIns="55422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ভারতের বিন্ধ্যা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757319" y="2895600"/>
                <a:ext cx="2289770" cy="5428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110844" tIns="55422" rIns="110844" bIns="55422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ভারতের সাতপুরা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85119" y="5943600"/>
              <a:ext cx="2755530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জার্মানির ব্ল্যাক ফরেস্ট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23919" y="5943600"/>
              <a:ext cx="2923765" cy="54281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110844" tIns="55422" rIns="110844" bIns="55422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পাকিস্তানের লবণ পর্বত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66319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চ্যূতি-স্তূপ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719" y="685800"/>
            <a:ext cx="11047003" cy="275880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 lIns="110844" tIns="55422" rIns="110844" bIns="55422">
            <a:spAutoFit/>
          </a:bodyPr>
          <a:lstStyle/>
          <a:p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ল্যাকোলিথ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পর্বতঃ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অভ্যন্ত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গলিত শিলা বা ম্যাগমা বিভিন্ন গ্যাসের  দ্বারা স্থানান্তরিত হয়ে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ভূপৃ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ষ্ঠে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বের হয়ে আসার চেষ্টা করে।কিন্তু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ভূত্বক কঠিন হওয়ায় ও দূর্বল ফাটল না পেয়ে এগুলো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ভূত্বকের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একস্থানে </a:t>
            </a:r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জমাট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ঊর্ধ্বমুখী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স্ফীত হয়ে ভূত্বকের অংশবিশেষ গম্বুজ আকার ধারণ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করে। এভাবে সৃষ্ট পর্বতকে ল্যাকোলিথ পর্বত বলে।</a:t>
            </a:r>
          </a:p>
        </p:txBody>
      </p:sp>
      <p:pic>
        <p:nvPicPr>
          <p:cNvPr id="5" name="Picture 4" descr="lp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9" y="4038600"/>
            <a:ext cx="2389164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 descr="lekolik porbt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119" y="3886200"/>
            <a:ext cx="5029200" cy="24736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290719" y="3886200"/>
            <a:ext cx="3076575" cy="2580620"/>
            <a:chOff x="1280319" y="762000"/>
            <a:chExt cx="2619375" cy="2275820"/>
          </a:xfrm>
        </p:grpSpPr>
        <p:pic>
          <p:nvPicPr>
            <p:cNvPr id="10" name="Picture 2" descr="C:\Users\computer plus\Downloads\download (7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0319" y="762000"/>
              <a:ext cx="2619375" cy="174307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737519" y="25146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হেনরী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পর্বত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6084" y="685800"/>
            <a:ext cx="3547203" cy="927534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bn-IN" sz="5300" dirty="0" smtClean="0">
                <a:latin typeface="NikoshBAN" pitchFamily="2" charset="0"/>
                <a:cs typeface="NikoshBAN" pitchFamily="2" charset="0"/>
              </a:rPr>
              <a:t> দলগত কাজ 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08092" y="762000"/>
            <a:ext cx="3445854" cy="2743200"/>
          </a:xfrm>
          <a:prstGeom prst="star5">
            <a:avLst>
              <a:gd name="adj" fmla="val 2141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44" tIns="55422" rIns="110844" bIns="55422"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৭মিঃ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19" y="4648200"/>
            <a:ext cx="11201400" cy="1466143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১ম দলঃ পৃথিবীর প্রসিদ্ধ ভাঁজ পর্বতের বৈশিষ্ট গুলো লিখ 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২য় দলঃ পৃথিবীর প্রসিদ্ধ সঞ্চিত পর্বতের তথ্য সংগ্রহ করে লিখ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71478" y="1752600"/>
            <a:ext cx="3851249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44" tIns="55422" rIns="110844" bIns="55422"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9919" y="685800"/>
            <a:ext cx="4572000" cy="1004478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19" y="3276600"/>
            <a:ext cx="11201399" cy="2820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শিলাস্তূপকে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হেনরী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৩.কোন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মোচাকৃতি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৪.ফিলিপাইনের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পিনাটুবো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71519" y="533400"/>
            <a:ext cx="3851249" cy="259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44" tIns="55422" rIns="110844" bIns="55422"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597" y="762000"/>
            <a:ext cx="4155295" cy="111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500" b="1" spc="6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500" b="1" spc="6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500" b="1" spc="6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17532" y="1981200"/>
            <a:ext cx="9992977" cy="2371725"/>
            <a:chOff x="1295400" y="1981200"/>
            <a:chExt cx="7513320" cy="2371725"/>
          </a:xfrm>
        </p:grpSpPr>
        <p:pic>
          <p:nvPicPr>
            <p:cNvPr id="6" name="Picture 5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7" name="Picture 6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9" name="Frame 8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585119" y="4800600"/>
            <a:ext cx="8543562" cy="119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কোন কোন অঞ্চলে এবং কোন ধরনের পাহাড় </a:t>
            </a: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দেখা যায় তার একটি তালিকা তৈরি করে নিয়ে আসবে।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43681" y="-304800"/>
            <a:ext cx="12649200" cy="7391400"/>
            <a:chOff x="-243680" y="-228600"/>
            <a:chExt cx="12649200" cy="7391400"/>
          </a:xfrm>
        </p:grpSpPr>
        <p:pic>
          <p:nvPicPr>
            <p:cNvPr id="1026" name="Picture 2" descr="C:\Users\computer plus\Desktop\MOHIDUL\MOHIDUL\Slide\Slide gif\G-28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43680" y="-228600"/>
              <a:ext cx="12649200" cy="7391400"/>
            </a:xfrm>
            <a:prstGeom prst="rect">
              <a:avLst/>
            </a:prstGeom>
            <a:noFill/>
          </p:spPr>
        </p:pic>
        <p:pic>
          <p:nvPicPr>
            <p:cNvPr id="5" name="Picture 2" descr="C:\Users\computer plus\Desktop\MOHIDUL\MOHIDUL\Slide\Slide Png\P-1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3119" y="685800"/>
              <a:ext cx="10439400" cy="55626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7528719" y="1752600"/>
            <a:ext cx="28194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মহিদল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জীবননগর,চুয়াডাঙ্গা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919" y="3581400"/>
            <a:ext cx="2667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3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৯ম/১০ম</a:t>
            </a:r>
          </a:p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computer plus\Desktop\MOHIDUL\MOHIDUL\Picture\teno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2719" y="3657600"/>
            <a:ext cx="2438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computer plus\Desktop\MOHIDUL\MOHIDUL\Picture\mohi\368--0000-mohi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8519" y="4191000"/>
            <a:ext cx="12192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9" y="304800"/>
            <a:ext cx="116586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8881" y="381001"/>
            <a:ext cx="4763387" cy="1676400"/>
          </a:xfrm>
          <a:prstGeom prst="rect">
            <a:avLst/>
          </a:prstGeom>
          <a:noFill/>
        </p:spPr>
        <p:txBody>
          <a:bodyPr wrap="square" lIns="110844" tIns="55422" rIns="110844" bIns="55422" rtlCol="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10700" b="1" spc="182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8000" b="1" spc="182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182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7662" y="4191001"/>
            <a:ext cx="4662038" cy="1780639"/>
          </a:xfrm>
          <a:prstGeom prst="rect">
            <a:avLst/>
          </a:prstGeom>
          <a:noFill/>
        </p:spPr>
        <p:txBody>
          <a:bodyPr wrap="square" lIns="110844" tIns="55422" rIns="110844" bIns="55422" rtlCol="0">
            <a:prstTxWarp prst="textDeflate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9700" b="1" spc="182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9700" b="1" spc="182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9700" b="1" spc="182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9700" b="1" spc="182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9700" b="1" spc="182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95" y="304800"/>
            <a:ext cx="11249700" cy="8505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প্রিয় শিক্ষার্থীরা এসো কিছু ছবি মনোযোগ দিয়ে দেখি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ake-Louise-Alberta-Canada-600x4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314" y="1219200"/>
            <a:ext cx="481406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94719" y="4724400"/>
            <a:ext cx="7467600" cy="6043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10844" tIns="55422" rIns="110844" bIns="55422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2319" y="5638800"/>
            <a:ext cx="8209241" cy="604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10844" tIns="55422" rIns="110844" bIns="55422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সমদ্রতল দেশ ও খাড়া ঢালবিশিষ্ট শিলাস্তুপ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540926707_The-color-of-the-bottom-of-the-sea-is-changing-from-white-to-brown-by-the-human-being-The-Province-1024x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9" y="1295400"/>
            <a:ext cx="5270130" cy="337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215540-780x405-678x381.jpg"/>
          <p:cNvPicPr>
            <a:picLocks noChangeAspect="1"/>
          </p:cNvPicPr>
          <p:nvPr/>
        </p:nvPicPr>
        <p:blipFill>
          <a:blip r:embed="rId2"/>
          <a:srcRect l="26106" r="3097"/>
          <a:stretch>
            <a:fillRect/>
          </a:stretch>
        </p:blipFill>
        <p:spPr>
          <a:xfrm>
            <a:off x="6080919" y="381001"/>
            <a:ext cx="5638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চ্যুতি পর্বত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9" y="381001"/>
            <a:ext cx="546417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12138" y="4800600"/>
            <a:ext cx="10641608" cy="850590"/>
          </a:xfrm>
          <a:prstGeom prst="rect">
            <a:avLst/>
          </a:prstGeom>
          <a:noFill/>
        </p:spPr>
        <p:txBody>
          <a:bodyPr wrap="square" lIns="110844" tIns="55422" rIns="110844" bIns="55422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9919" y="4495800"/>
            <a:ext cx="6934200" cy="8505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110844" tIns="55422" rIns="110844" bIns="55422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স্বল্প ও অতি বিস্তৃত শিলাস্তূপ কি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919" y="5638800"/>
            <a:ext cx="11429999" cy="8505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10844" tIns="55422" rIns="110844" bIns="55422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স্বল্প বিস্তৃত শিলাস্তূপ কে পাহাড়, অতি বিস্তৃত  শিলাস্তূপ কে পর্বত বলে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61838" cy="6858000"/>
            </a:xfrm>
            <a:prstGeom prst="frame">
              <a:avLst>
                <a:gd name="adj1" fmla="val 4705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10844" tIns="55422" rIns="110844" bIns="55422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computer plus\Desktop\MOHIDUL\MOHIDUL\Slide\Slide gif\G-12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719" y="228600"/>
              <a:ext cx="11658600" cy="6324600"/>
            </a:xfrm>
            <a:prstGeom prst="rect">
              <a:avLst/>
            </a:prstGeom>
            <a:noFill/>
          </p:spPr>
        </p:pic>
      </p:grpSp>
      <p:pic>
        <p:nvPicPr>
          <p:cNvPr id="6" name="Picture 5" descr="j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519" y="1143000"/>
            <a:ext cx="7543800" cy="444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99719" y="1676400"/>
            <a:ext cx="3962400" cy="3276600"/>
          </a:xfrm>
          <a:prstGeom prst="rect">
            <a:avLst/>
          </a:prstGeom>
          <a:noFill/>
          <a:ln w="38100">
            <a:noFill/>
          </a:ln>
        </p:spPr>
        <p:txBody>
          <a:bodyPr wrap="square" lIns="110844" tIns="55422" rIns="110844" bIns="55422" rtlCol="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700" b="1" spc="6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6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6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r>
              <a:rPr lang="bn-IN" sz="8000" b="1" spc="6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8000" b="1" spc="6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plus\Desktop\MOHIDUL\MOHIDUL\Slide\Slide gif\G-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618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04319" y="609600"/>
            <a:ext cx="6324600" cy="10668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319" y="2743200"/>
            <a:ext cx="9220199" cy="25741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পর্বতের </a:t>
            </a:r>
            <a:r>
              <a:rPr lang="en-US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bn-BD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 পারবে ।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পর্বতের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পর্বতের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919" y="6096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পাহাড়ঃ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শিলাস্তুপকে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19" y="34290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সমুদ্রপৃষ্ঠ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ঢালবিশিষ্ট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শিলাস্তুপকে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42919" y="3581400"/>
            <a:ext cx="4347028" cy="284770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719" y="381000"/>
            <a:ext cx="4419600" cy="300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598" y="990600"/>
            <a:ext cx="3648551" cy="1004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bn-IN" sz="5800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5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07892" y="990600"/>
            <a:ext cx="3141808" cy="259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44" tIns="55422" rIns="110844" bIns="55422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500419">
            <a:off x="635303" y="2539959"/>
            <a:ext cx="3547203" cy="7890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138" y="4572001"/>
            <a:ext cx="10134865" cy="14661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0844" tIns="55422" rIns="110844" bIns="55422" rtlCol="0">
            <a:spAutoFit/>
          </a:bodyPr>
          <a:lstStyle/>
          <a:p>
            <a:pPr marL="900604" indent="-900604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দেখতে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900604" indent="-900604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সমদ্রতল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61838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0844" tIns="55422" rIns="110844" bIns="554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719" y="685800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51719" y="2209800"/>
            <a:ext cx="10210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6004719" y="12192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75519" y="22098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881519" y="22098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404519" y="22098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52519" y="22098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04119" y="4419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319" y="3124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7719" y="3124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2719" y="3124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ল্যাকোলিথ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7119" y="3124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চ্যুতি-স্তূপ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538</Words>
  <Application>Microsoft Office PowerPoint</Application>
  <PresentationFormat>Custom</PresentationFormat>
  <Paragraphs>70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computer plus</cp:lastModifiedBy>
  <cp:revision>237</cp:revision>
  <dcterms:created xsi:type="dcterms:W3CDTF">2006-08-16T00:00:00Z</dcterms:created>
  <dcterms:modified xsi:type="dcterms:W3CDTF">2021-01-05T05:07:58Z</dcterms:modified>
</cp:coreProperties>
</file>