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79" r:id="rId4"/>
    <p:sldId id="282" r:id="rId5"/>
    <p:sldId id="259" r:id="rId6"/>
    <p:sldId id="261" r:id="rId7"/>
    <p:sldId id="263" r:id="rId8"/>
    <p:sldId id="265" r:id="rId9"/>
    <p:sldId id="267" r:id="rId10"/>
    <p:sldId id="283" r:id="rId11"/>
    <p:sldId id="276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68455-2671-4D8B-A5E5-6C4A611FCCB5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FB406-058F-47D5-9341-D5EB0264FB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372600" cy="716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ownload (2)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77363" cy="7162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2438400"/>
            <a:ext cx="9372600" cy="366254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Welcome Everybody </a:t>
            </a:r>
          </a:p>
          <a:p>
            <a:pPr algn="ctr"/>
            <a:r>
              <a:rPr lang="en-US" sz="8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To </a:t>
            </a:r>
          </a:p>
          <a:p>
            <a:r>
              <a:rPr lang="en-US" sz="72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Rangpur</a:t>
            </a:r>
            <a:r>
              <a:rPr lang="en-US" sz="7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Online School </a:t>
            </a:r>
            <a:endParaRPr lang="en-US" sz="72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3300904" cy="92333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0" y="1295400"/>
            <a:ext cx="2057400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Mim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is</a:t>
            </a:r>
            <a:endParaRPr lang="en-US" sz="4800" dirty="0"/>
          </a:p>
        </p:txBody>
      </p:sp>
      <p:sp>
        <p:nvSpPr>
          <p:cNvPr id="5" name="Rectangle 4"/>
          <p:cNvSpPr/>
          <p:nvPr/>
        </p:nvSpPr>
        <p:spPr>
          <a:xfrm>
            <a:off x="3657600" y="1295400"/>
            <a:ext cx="1447800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good</a:t>
            </a:r>
            <a:endParaRPr lang="en-US" sz="4800" dirty="0"/>
          </a:p>
        </p:txBody>
      </p:sp>
      <p:sp>
        <p:nvSpPr>
          <p:cNvPr id="6" name="Rectangle 5"/>
          <p:cNvSpPr/>
          <p:nvPr/>
        </p:nvSpPr>
        <p:spPr>
          <a:xfrm>
            <a:off x="6477000" y="1295400"/>
            <a:ext cx="2133600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Kamal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.  </a:t>
            </a:r>
            <a:endParaRPr lang="en-US" sz="4800" dirty="0"/>
          </a:p>
        </p:txBody>
      </p:sp>
      <p:sp>
        <p:nvSpPr>
          <p:cNvPr id="8" name="Rectangle 7"/>
          <p:cNvSpPr/>
          <p:nvPr/>
        </p:nvSpPr>
        <p:spPr>
          <a:xfrm>
            <a:off x="5105400" y="1302603"/>
            <a:ext cx="1371600" cy="83099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sz="4800" b="1" u="sng" dirty="0" smtClean="0">
                <a:latin typeface="Times New Roman" pitchFamily="18" charset="0"/>
                <a:cs typeface="Times New Roman" pitchFamily="18" charset="0"/>
              </a:rPr>
              <a:t>than</a:t>
            </a:r>
            <a:endParaRPr lang="en-US" sz="4800" u="sng" dirty="0"/>
          </a:p>
        </p:txBody>
      </p:sp>
      <p:sp>
        <p:nvSpPr>
          <p:cNvPr id="9" name="Down Arrow 8"/>
          <p:cNvSpPr/>
          <p:nvPr/>
        </p:nvSpPr>
        <p:spPr>
          <a:xfrm>
            <a:off x="2362200" y="2209800"/>
            <a:ext cx="685800" cy="12954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5304050" y="2123071"/>
            <a:ext cx="762000" cy="125451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3581400"/>
            <a:ext cx="2057400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Mim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is</a:t>
            </a:r>
            <a:endParaRPr lang="en-US" sz="4800" dirty="0"/>
          </a:p>
        </p:txBody>
      </p:sp>
      <p:sp>
        <p:nvSpPr>
          <p:cNvPr id="14" name="Rectangle 13"/>
          <p:cNvSpPr/>
          <p:nvPr/>
        </p:nvSpPr>
        <p:spPr>
          <a:xfrm>
            <a:off x="2057400" y="3581400"/>
            <a:ext cx="1752600" cy="769441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not as</a:t>
            </a:r>
            <a:endParaRPr lang="en-US" sz="44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0" y="3581400"/>
            <a:ext cx="1371600" cy="76944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good</a:t>
            </a:r>
            <a:endParaRPr lang="en-US" sz="4400" dirty="0"/>
          </a:p>
        </p:txBody>
      </p:sp>
      <p:sp>
        <p:nvSpPr>
          <p:cNvPr id="16" name="Rectangle 15"/>
          <p:cNvSpPr/>
          <p:nvPr/>
        </p:nvSpPr>
        <p:spPr>
          <a:xfrm>
            <a:off x="5181600" y="3505200"/>
            <a:ext cx="1295400" cy="83099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as</a:t>
            </a:r>
            <a:endParaRPr lang="en-US" sz="48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57400" y="1295400"/>
            <a:ext cx="1600200" cy="150810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sz="4800" b="1" u="sng" dirty="0" smtClean="0">
                <a:latin typeface="Times New Roman" pitchFamily="18" charset="0"/>
                <a:cs typeface="Times New Roman" pitchFamily="18" charset="0"/>
              </a:rPr>
              <a:t>Less/</a:t>
            </a:r>
            <a:r>
              <a:rPr lang="en-US" sz="4400" b="1" u="sng" dirty="0" smtClean="0">
                <a:latin typeface="Times New Roman" pitchFamily="18" charset="0"/>
                <a:cs typeface="Times New Roman" pitchFamily="18" charset="0"/>
              </a:rPr>
              <a:t>More</a:t>
            </a:r>
            <a:endParaRPr lang="en-US" sz="4400" u="sng" dirty="0"/>
          </a:p>
        </p:txBody>
      </p:sp>
      <p:sp>
        <p:nvSpPr>
          <p:cNvPr id="17" name="Rectangle 16"/>
          <p:cNvSpPr/>
          <p:nvPr/>
        </p:nvSpPr>
        <p:spPr>
          <a:xfrm>
            <a:off x="6477000" y="3505200"/>
            <a:ext cx="2362200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Kamal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.  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-228600"/>
            <a:ext cx="9144000" cy="144655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Exercise: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066800"/>
            <a:ext cx="9144000" cy="175432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1. As soon as Mina came here,    </a:t>
            </a:r>
          </a:p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    she saw me.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67000"/>
            <a:ext cx="9144000" cy="156966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2.As soon as Jim took the pencil,   </a:t>
            </a:r>
          </a:p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     he broke it.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4267200"/>
            <a:ext cx="9144000" cy="769441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3. They have less goats than us.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5181600"/>
            <a:ext cx="9144000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4.The boy is less smart than the girl.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012359"/>
            <a:ext cx="9144000" cy="76944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5.He has less book than me.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202011161531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04800" y="-381000"/>
            <a:ext cx="9906000" cy="6629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304800" y="-533400"/>
            <a:ext cx="9829800" cy="7391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-228600" y="533400"/>
            <a:ext cx="9753600" cy="540147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GOOD  BYE   TO EVERYBODY</a:t>
            </a:r>
            <a:endParaRPr lang="en-US" sz="9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r>
              <a:rPr lang="en-US" sz="9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Introductions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676400"/>
            <a:ext cx="6096000" cy="464742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Md.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Moksed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Ali 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Assistant Teacher(English)</a:t>
            </a:r>
          </a:p>
          <a:p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Bhabanipur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Sefatia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Kamil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Madrasah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Hatibandha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Lalmonirhat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Mobile: 01717292475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Email:moksedali1980@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gmail.com</a:t>
            </a:r>
          </a:p>
        </p:txBody>
      </p:sp>
      <p:pic>
        <p:nvPicPr>
          <p:cNvPr id="5" name="Picture 4" descr="FB_IMG_15971964086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752600"/>
            <a:ext cx="3048000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0" y="1371600"/>
            <a:ext cx="4343400" cy="914400"/>
          </a:xfrm>
          <a:prstGeom prst="rect">
            <a:avLst/>
          </a:prstGeom>
          <a:solidFill>
            <a:srgbClr val="FF0000"/>
          </a:solidFill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60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Class</a:t>
            </a:r>
            <a:r>
              <a:rPr kumimoji="0" lang="en-US" sz="60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n-US" sz="6000" b="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4343400" y="1219200"/>
            <a:ext cx="4800600" cy="1066800"/>
          </a:xfrm>
          <a:prstGeom prst="rect">
            <a:avLst/>
          </a:prstGeom>
          <a:solidFill>
            <a:srgbClr val="FFFF00"/>
          </a:solidFill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66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Subject</a:t>
            </a:r>
            <a:endParaRPr kumimoji="0" lang="en-US" sz="66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0" y="2286000"/>
            <a:ext cx="4343400" cy="4571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Six,Seven</a:t>
            </a:r>
            <a:r>
              <a:rPr kumimoji="0" lang="en-US" sz="7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Eight,Nine</a:t>
            </a:r>
            <a:r>
              <a:rPr kumimoji="0" lang="en-US" sz="7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&amp; Ten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343401" y="2286000"/>
            <a:ext cx="4800600" cy="4571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English 2nd Paper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Topic: Changing Sentence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Part   : Three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Date  : September, 2020</a:t>
            </a:r>
          </a:p>
        </p:txBody>
      </p:sp>
      <p:sp>
        <p:nvSpPr>
          <p:cNvPr id="8" name="Title 6"/>
          <p:cNvSpPr txBox="1">
            <a:spLocks/>
          </p:cNvSpPr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More </a:t>
            </a:r>
            <a:r>
              <a:rPr kumimoji="0" lang="en-US" sz="80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Informations</a:t>
            </a: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Let’s  Start  Our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Today’s Lesson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106740"/>
            <a:ext cx="9144000" cy="156966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To day’s Topic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2133600"/>
            <a:ext cx="9144000" cy="2123658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Changing Sentence 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(Affirmative into Negative)  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4724400"/>
            <a:ext cx="8991600" cy="1323439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Rule - 5 &amp; 6</a:t>
            </a:r>
            <a:endParaRPr lang="en-US" sz="8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own Arrow 15"/>
          <p:cNvSpPr/>
          <p:nvPr/>
        </p:nvSpPr>
        <p:spPr>
          <a:xfrm rot="3742452">
            <a:off x="4821239" y="-1187075"/>
            <a:ext cx="381000" cy="732962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76200" y="2971800"/>
            <a:ext cx="3654590" cy="76944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4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 sooner had</a:t>
            </a:r>
            <a:endParaRPr lang="en-US" sz="4400" u="sng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048603" y="83403"/>
            <a:ext cx="5485797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the man went home,</a:t>
            </a:r>
            <a:endParaRPr lang="en-US" sz="4800" u="sng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447800" y="3962400"/>
            <a:ext cx="7467599" cy="83099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he felt down on the ground. </a:t>
            </a:r>
            <a:endParaRPr lang="en-US" sz="4800" u="sng" dirty="0">
              <a:solidFill>
                <a:srgbClr val="FF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664156" y="2971800"/>
            <a:ext cx="4870244" cy="769441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the man gone home</a:t>
            </a:r>
            <a:endParaRPr lang="en-US" sz="4400" u="sng" dirty="0">
              <a:solidFill>
                <a:srgbClr val="FF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-101477" y="83403"/>
            <a:ext cx="3073277" cy="83099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4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  soon as</a:t>
            </a:r>
            <a:endParaRPr lang="en-US" sz="4800" u="sng" dirty="0">
              <a:solidFill>
                <a:srgbClr val="FF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6200" y="3962400"/>
            <a:ext cx="1383712" cy="830997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US" sz="4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</a:t>
            </a:r>
            <a:endParaRPr lang="en-US" sz="4800" u="sng" dirty="0">
              <a:solidFill>
                <a:srgbClr val="FF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990600" y="1066800"/>
            <a:ext cx="7476855" cy="830997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he felt away on the ground. </a:t>
            </a:r>
            <a:endParaRPr lang="en-US" sz="4800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300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repeatCount="300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0" grpId="0" animBg="1"/>
      <p:bldP spid="31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209800" y="152400"/>
            <a:ext cx="2362200" cy="838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52400" y="304800"/>
            <a:ext cx="1981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-381000"/>
            <a:ext cx="9296400" cy="7239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52400" y="228600"/>
            <a:ext cx="2590800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Rule -5: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3200" y="228600"/>
            <a:ext cx="3200400" cy="92333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If there is</a:t>
            </a:r>
            <a:endParaRPr lang="en-US" sz="54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676400"/>
            <a:ext cx="3886200" cy="101566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 soon 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endParaRPr lang="en-US" sz="6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276600"/>
            <a:ext cx="3657600" cy="1015663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Comma</a:t>
            </a:r>
            <a:endParaRPr lang="en-US" sz="6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886200" y="1828800"/>
            <a:ext cx="1447800" cy="838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0" y="1752600"/>
            <a:ext cx="4038600" cy="83099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No sooner had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72200" y="3200400"/>
            <a:ext cx="2819400" cy="1200329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than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48400" y="4800600"/>
            <a:ext cx="2971800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Are same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4267200" y="3429000"/>
            <a:ext cx="1676400" cy="8382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4191000" y="4800600"/>
            <a:ext cx="1752600" cy="8382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4724400"/>
            <a:ext cx="3733800" cy="83099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3.Other parts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791200" y="219670"/>
            <a:ext cx="3429000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 soon as</a:t>
            </a:r>
            <a:endParaRPr lang="en-US" sz="5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962400" y="3810000"/>
            <a:ext cx="152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4800" u="sng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81000" y="381000"/>
            <a:ext cx="3262432" cy="92333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5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 soon as</a:t>
            </a:r>
            <a:endParaRPr lang="en-US" sz="5400" u="sng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57600" y="457200"/>
            <a:ext cx="4455066" cy="923330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I took the pen,</a:t>
            </a:r>
            <a:endParaRPr lang="en-US" sz="5400" dirty="0"/>
          </a:p>
        </p:txBody>
      </p:sp>
      <p:sp>
        <p:nvSpPr>
          <p:cNvPr id="32" name="Rectangle 31"/>
          <p:cNvSpPr/>
          <p:nvPr/>
        </p:nvSpPr>
        <p:spPr>
          <a:xfrm>
            <a:off x="3614657" y="1295400"/>
            <a:ext cx="4538743" cy="923330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It broke down.</a:t>
            </a:r>
            <a:endParaRPr lang="en-US" sz="5400" dirty="0"/>
          </a:p>
        </p:txBody>
      </p:sp>
      <p:sp>
        <p:nvSpPr>
          <p:cNvPr id="34" name="Rectangle 33"/>
          <p:cNvSpPr/>
          <p:nvPr/>
        </p:nvSpPr>
        <p:spPr>
          <a:xfrm>
            <a:off x="4605257" y="4953000"/>
            <a:ext cx="4461799" cy="923330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it broke down.</a:t>
            </a:r>
            <a:endParaRPr lang="en-US" sz="5400" dirty="0"/>
          </a:p>
        </p:txBody>
      </p:sp>
      <p:sp>
        <p:nvSpPr>
          <p:cNvPr id="35" name="Rectangle 34"/>
          <p:cNvSpPr/>
          <p:nvPr/>
        </p:nvSpPr>
        <p:spPr>
          <a:xfrm>
            <a:off x="4343400" y="3962400"/>
            <a:ext cx="4281941" cy="923330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I took the pen</a:t>
            </a:r>
            <a:endParaRPr lang="en-US" sz="5400" dirty="0"/>
          </a:p>
        </p:txBody>
      </p:sp>
      <p:sp>
        <p:nvSpPr>
          <p:cNvPr id="36" name="Rectangle 35"/>
          <p:cNvSpPr/>
          <p:nvPr/>
        </p:nvSpPr>
        <p:spPr>
          <a:xfrm>
            <a:off x="0" y="3962400"/>
            <a:ext cx="4442563" cy="92333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5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 sooner had</a:t>
            </a:r>
            <a:endParaRPr lang="en-US" sz="5400" u="sng" dirty="0">
              <a:solidFill>
                <a:srgbClr val="FF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048000" y="4953000"/>
            <a:ext cx="1531188" cy="923330"/>
          </a:xfrm>
          <a:prstGeom prst="rect">
            <a:avLst/>
          </a:prstGeom>
          <a:solidFill>
            <a:srgbClr val="7030A0"/>
          </a:solidFill>
        </p:spPr>
        <p:txBody>
          <a:bodyPr wrap="none">
            <a:spAutoFit/>
          </a:bodyPr>
          <a:lstStyle/>
          <a:p>
            <a:r>
              <a:rPr lang="en-US" sz="5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</a:t>
            </a:r>
            <a:endParaRPr lang="en-US" sz="5400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52400"/>
            <a:ext cx="2286000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Rule-6: </a:t>
            </a:r>
          </a:p>
        </p:txBody>
      </p:sp>
      <p:sp>
        <p:nvSpPr>
          <p:cNvPr id="3" name="Rectangle 2"/>
          <p:cNvSpPr/>
          <p:nvPr/>
        </p:nvSpPr>
        <p:spPr>
          <a:xfrm>
            <a:off x="1981200" y="152400"/>
            <a:ext cx="2514600" cy="707886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If there is</a:t>
            </a:r>
            <a:endParaRPr lang="en-US" sz="40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81600" y="1524000"/>
            <a:ext cx="2286000" cy="1015663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not as</a:t>
            </a:r>
            <a:endParaRPr lang="en-US" sz="6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676400"/>
            <a:ext cx="3886200" cy="101566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a.less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/More 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105400"/>
            <a:ext cx="3810000" cy="156966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d.Other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   parts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5181600" y="2667000"/>
            <a:ext cx="2133600" cy="101566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given</a:t>
            </a:r>
            <a:endParaRPr lang="en-US" sz="66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Down Arrow 14"/>
          <p:cNvSpPr/>
          <p:nvPr/>
        </p:nvSpPr>
        <p:spPr>
          <a:xfrm rot="16200000">
            <a:off x="4209366" y="2801034"/>
            <a:ext cx="534769" cy="10287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16200000">
            <a:off x="4190315" y="1600885"/>
            <a:ext cx="534769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0" y="2895600"/>
            <a:ext cx="3733800" cy="1015663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/adv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495800" y="159603"/>
            <a:ext cx="4800600" cy="707886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Less+adj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adv+than</a:t>
            </a:r>
            <a:endParaRPr lang="en-US" sz="40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3962400"/>
            <a:ext cx="2438400" cy="1015663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c. than</a:t>
            </a:r>
            <a:endParaRPr lang="en-US" sz="6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257800" y="3962400"/>
            <a:ext cx="2209800" cy="110799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as</a:t>
            </a:r>
          </a:p>
        </p:txBody>
      </p:sp>
      <p:sp>
        <p:nvSpPr>
          <p:cNvPr id="26" name="Down Arrow 25"/>
          <p:cNvSpPr/>
          <p:nvPr/>
        </p:nvSpPr>
        <p:spPr>
          <a:xfrm rot="16200000">
            <a:off x="4209367" y="3944034"/>
            <a:ext cx="534769" cy="10287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953000" y="5334000"/>
            <a:ext cx="4191000" cy="101566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Are same</a:t>
            </a:r>
          </a:p>
        </p:txBody>
      </p:sp>
      <p:sp>
        <p:nvSpPr>
          <p:cNvPr id="29" name="Down Arrow 28"/>
          <p:cNvSpPr/>
          <p:nvPr/>
        </p:nvSpPr>
        <p:spPr>
          <a:xfrm rot="16200000">
            <a:off x="4247465" y="5315635"/>
            <a:ext cx="534769" cy="10287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8" grpId="0" animBg="1"/>
      <p:bldP spid="15" grpId="0" animBg="1"/>
      <p:bldP spid="16" grpId="0" animBg="1"/>
      <p:bldP spid="20" grpId="0" animBg="1"/>
      <p:bldP spid="21" grpId="0" animBg="1"/>
      <p:bldP spid="24" grpId="0" animBg="1"/>
      <p:bldP spid="25" grpId="0" animBg="1"/>
      <p:bldP spid="26" grpId="0" animBg="1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headEnd type="arrow"/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1108</TotalTime>
  <Words>250</Words>
  <Application>Microsoft Office PowerPoint</Application>
  <PresentationFormat>On-screen Show (4:3)</PresentationFormat>
  <Paragraphs>82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Moksed</dc:creator>
  <cp:lastModifiedBy>Moksed</cp:lastModifiedBy>
  <cp:revision>479</cp:revision>
  <dcterms:created xsi:type="dcterms:W3CDTF">2006-08-16T00:00:00Z</dcterms:created>
  <dcterms:modified xsi:type="dcterms:W3CDTF">2021-01-02T14:22:00Z</dcterms:modified>
</cp:coreProperties>
</file>