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unknown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84" r:id="rId18"/>
    <p:sldId id="275" r:id="rId19"/>
    <p:sldId id="281" r:id="rId20"/>
    <p:sldId id="271" r:id="rId21"/>
    <p:sldId id="279" r:id="rId22"/>
    <p:sldId id="272" r:id="rId23"/>
    <p:sldId id="273" r:id="rId24"/>
    <p:sldId id="280" r:id="rId25"/>
    <p:sldId id="285" r:id="rId26"/>
    <p:sldId id="276" r:id="rId27"/>
    <p:sldId id="282" r:id="rId28"/>
    <p:sldId id="274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26" autoAdjust="0"/>
    <p:restoredTop sz="95179" autoAdjust="0"/>
  </p:normalViewPr>
  <p:slideViewPr>
    <p:cSldViewPr snapToGrid="0">
      <p:cViewPr varScale="1">
        <p:scale>
          <a:sx n="71" d="100"/>
          <a:sy n="71" d="100"/>
        </p:scale>
        <p:origin x="-60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E03E-A0FC-4FE8-BA62-6DB5EBB4661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5BE38E-E91D-4A99-B2DA-0B39CA3E067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BB8EFE-CF43-4060-89FE-9A49BBE889D8}" type="parTrans" cxnId="{4695AEEE-3158-4069-A611-938248FEF3F8}">
      <dgm:prSet/>
      <dgm:spPr/>
      <dgm:t>
        <a:bodyPr/>
        <a:lstStyle/>
        <a:p>
          <a:endParaRPr lang="en-US"/>
        </a:p>
      </dgm:t>
    </dgm:pt>
    <dgm:pt modelId="{5046A74A-2E57-48E2-9E21-DE55D081B341}" type="sibTrans" cxnId="{4695AEEE-3158-4069-A611-938248FEF3F8}">
      <dgm:prSet/>
      <dgm:spPr/>
      <dgm:t>
        <a:bodyPr/>
        <a:lstStyle/>
        <a:p>
          <a:endParaRPr lang="en-US"/>
        </a:p>
      </dgm:t>
    </dgm:pt>
    <dgm:pt modelId="{99B83C10-0EDC-4A81-9A2E-81464AFAFEC6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শামসুল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২৭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১৯৩৫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B19CD-51CC-4F06-9EAF-EC1B37BC18B4}" type="parTrans" cxnId="{CA3FF744-325D-4C6F-8BF6-944A281C8FB6}">
      <dgm:prSet/>
      <dgm:spPr/>
      <dgm:t>
        <a:bodyPr/>
        <a:lstStyle/>
        <a:p>
          <a:endParaRPr lang="en-US"/>
        </a:p>
      </dgm:t>
    </dgm:pt>
    <dgm:pt modelId="{9EA93A7F-6C0C-4ABF-A413-B8B92C62668D}" type="sibTrans" cxnId="{CA3FF744-325D-4C6F-8BF6-944A281C8FB6}">
      <dgm:prSet/>
      <dgm:spPr/>
      <dgm:t>
        <a:bodyPr/>
        <a:lstStyle/>
        <a:p>
          <a:endParaRPr lang="en-US"/>
        </a:p>
      </dgm:t>
    </dgm:pt>
    <dgm:pt modelId="{11487151-E749-4571-A379-70F82102D7D2}">
      <dgm:prSet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সিদ্দিক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হুসাইন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হালিমা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খাতুন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E08E33-8979-490B-A49D-969015C74329}" type="parTrans" cxnId="{5B4F75CA-CE01-41FD-9D6F-717CE7550A83}">
      <dgm:prSet/>
      <dgm:spPr/>
      <dgm:t>
        <a:bodyPr/>
        <a:lstStyle/>
        <a:p>
          <a:endParaRPr lang="en-US"/>
        </a:p>
      </dgm:t>
    </dgm:pt>
    <dgm:pt modelId="{85191B3C-B660-44E1-81F9-522A251196E8}" type="sibTrans" cxnId="{5B4F75CA-CE01-41FD-9D6F-717CE7550A83}">
      <dgm:prSet/>
      <dgm:spPr/>
      <dgm:t>
        <a:bodyPr/>
        <a:lstStyle/>
        <a:p>
          <a:endParaRPr lang="en-US"/>
        </a:p>
      </dgm:t>
    </dgm:pt>
    <dgm:pt modelId="{B3CC1562-164F-4CA4-B4D4-3F3020CCD787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একশে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একাডেমী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A6D66-E310-4BFB-9906-A64922DAAF45}" type="parTrans" cxnId="{4E00D7B2-E600-497E-9B61-8004CE7816F5}">
      <dgm:prSet/>
      <dgm:spPr/>
      <dgm:t>
        <a:bodyPr/>
        <a:lstStyle/>
        <a:p>
          <a:endParaRPr lang="en-US"/>
        </a:p>
      </dgm:t>
    </dgm:pt>
    <dgm:pt modelId="{6849B9C2-DA8C-41CD-B4A3-30B7F80562CB}" type="sibTrans" cxnId="{4E00D7B2-E600-497E-9B61-8004CE7816F5}">
      <dgm:prSet/>
      <dgm:spPr/>
      <dgm:t>
        <a:bodyPr/>
        <a:lstStyle/>
        <a:p>
          <a:endParaRPr lang="en-US"/>
        </a:p>
      </dgm:t>
    </dgm:pt>
    <dgm:pt modelId="{857B1044-EB8A-4966-BEEE-00B0E03FC81E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রাজ্যে,বৈশাখে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রচিত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পঙ্‌ক্তি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484D6-347B-4C10-B07B-2EA7DF8293FC}" type="parTrans" cxnId="{222FA6C4-9F8B-4F63-A993-4871326C802E}">
      <dgm:prSet/>
      <dgm:spPr/>
      <dgm:t>
        <a:bodyPr/>
        <a:lstStyle/>
        <a:p>
          <a:endParaRPr lang="en-US"/>
        </a:p>
      </dgm:t>
    </dgm:pt>
    <dgm:pt modelId="{99212CA2-F354-486A-8CE0-96C0459CAD36}" type="sibTrans" cxnId="{222FA6C4-9F8B-4F63-A993-4871326C802E}">
      <dgm:prSet/>
      <dgm:spPr/>
      <dgm:t>
        <a:bodyPr/>
        <a:lstStyle/>
        <a:p>
          <a:endParaRPr lang="en-US"/>
        </a:p>
      </dgm:t>
    </dgm:pt>
    <dgm:pt modelId="{86153DB2-4429-4D2D-9F9D-91B9BCC8BD6E}">
      <dgm:prSet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নাটকঃ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নূরুলদীনের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সারাজীবন,শিশুতোষ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সীমান্তের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সিংহাসন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C7D3B-3CC1-4C94-9429-10E98CF951FD}" type="parTrans" cxnId="{EA8F64EA-2308-43F1-81CA-A34964E19DF1}">
      <dgm:prSet/>
      <dgm:spPr/>
      <dgm:t>
        <a:bodyPr/>
        <a:lstStyle/>
        <a:p>
          <a:endParaRPr lang="en-US"/>
        </a:p>
      </dgm:t>
    </dgm:pt>
    <dgm:pt modelId="{6DD5F2CE-00DC-482E-B88D-9503953E5302}" type="sibTrans" cxnId="{EA8F64EA-2308-43F1-81CA-A34964E19DF1}">
      <dgm:prSet/>
      <dgm:spPr/>
      <dgm:t>
        <a:bodyPr/>
        <a:lstStyle/>
        <a:p>
          <a:endParaRPr lang="en-US"/>
        </a:p>
      </dgm:t>
    </dgm:pt>
    <dgm:pt modelId="{9F6FBBA4-2454-448F-A838-9C6771A62396}" type="pres">
      <dgm:prSet presAssocID="{D795E03E-A0FC-4FE8-BA62-6DB5EBB466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CE49B-8A45-4C99-BF35-D9193A753FD0}" type="pres">
      <dgm:prSet presAssocID="{D45BE38E-E91D-4A99-B2DA-0B39CA3E067B}" presName="centerShape" presStyleLbl="node0" presStyleIdx="0" presStyleCnt="1" custScaleX="138129" custScaleY="150116" custLinFactNeighborY="2939"/>
      <dgm:spPr/>
      <dgm:t>
        <a:bodyPr/>
        <a:lstStyle/>
        <a:p>
          <a:endParaRPr lang="en-US"/>
        </a:p>
      </dgm:t>
    </dgm:pt>
    <dgm:pt modelId="{8CB28976-71C9-4E4C-AE54-1AE009D51443}" type="pres">
      <dgm:prSet presAssocID="{AD2B19CD-51CC-4F06-9EAF-EC1B37BC18B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66BC3FD-0371-460E-9E3A-542C13399AB9}" type="pres">
      <dgm:prSet presAssocID="{AD2B19CD-51CC-4F06-9EAF-EC1B37BC18B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65D431D-ECC0-4313-827A-8D3BC13D945D}" type="pres">
      <dgm:prSet presAssocID="{99B83C10-0EDC-4A81-9A2E-81464AFAFEC6}" presName="node" presStyleLbl="node1" presStyleIdx="0" presStyleCnt="5" custAng="20665639" custScaleX="136162" custScaleY="99102" custRadScaleRad="91658" custRadScaleInc="-1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0B830-E7C0-4AF8-822A-0F81A2D2EC69}" type="pres">
      <dgm:prSet presAssocID="{BBE08E33-8979-490B-A49D-969015C74329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32A7E09-BF8F-4841-9B99-5AFA9F46E7CE}" type="pres">
      <dgm:prSet presAssocID="{BBE08E33-8979-490B-A49D-969015C7432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4230DE3-56C7-49CD-9DBD-C5BF136112BA}" type="pres">
      <dgm:prSet presAssocID="{11487151-E749-4571-A379-70F82102D7D2}" presName="node" presStyleLbl="node1" presStyleIdx="1" presStyleCnt="5" custAng="20499806" custScaleX="104414" custScaleY="141846" custRadScaleRad="97890" custRadScaleInc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B25C3-9DFA-4859-A298-A0204E5F975B}" type="pres">
      <dgm:prSet presAssocID="{BA6A6D66-E310-4BFB-9906-A64922DAAF45}" presName="parTrans" presStyleLbl="sibTrans2D1" presStyleIdx="2" presStyleCnt="5" custLinFactNeighborX="-18562" custLinFactNeighborY="25975"/>
      <dgm:spPr/>
      <dgm:t>
        <a:bodyPr/>
        <a:lstStyle/>
        <a:p>
          <a:endParaRPr lang="en-US"/>
        </a:p>
      </dgm:t>
    </dgm:pt>
    <dgm:pt modelId="{45D08166-76A1-482A-BD37-924E5AAA0CE4}" type="pres">
      <dgm:prSet presAssocID="{BA6A6D66-E310-4BFB-9906-A64922DAAF4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2EB836E-CDBA-4714-B8A6-72B8B288EA43}" type="pres">
      <dgm:prSet presAssocID="{B3CC1562-164F-4CA4-B4D4-3F3020CCD787}" presName="node" presStyleLbl="node1" presStyleIdx="2" presStyleCnt="5" custAng="19118747" custScaleX="137557" custScaleY="106545" custRadScaleRad="103129" custRadScaleInc="-1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F6C2-286B-4374-8E58-C98B6CDF26E8}" type="pres">
      <dgm:prSet presAssocID="{920484D6-347B-4C10-B07B-2EA7DF8293FC}" presName="parTrans" presStyleLbl="sibTrans2D1" presStyleIdx="3" presStyleCnt="5" custLinFactNeighborX="41563" custLinFactNeighborY="29972"/>
      <dgm:spPr/>
      <dgm:t>
        <a:bodyPr/>
        <a:lstStyle/>
        <a:p>
          <a:endParaRPr lang="en-US"/>
        </a:p>
      </dgm:t>
    </dgm:pt>
    <dgm:pt modelId="{D561EF85-2188-406B-888D-5EC54258C21A}" type="pres">
      <dgm:prSet presAssocID="{920484D6-347B-4C10-B07B-2EA7DF8293F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68CFF5F-89FF-46CC-B517-E22E3BA7241A}" type="pres">
      <dgm:prSet presAssocID="{857B1044-EB8A-4966-BEEE-00B0E03FC81E}" presName="node" presStyleLbl="node1" presStyleIdx="3" presStyleCnt="5" custAng="18780755" custScaleX="108511" custScaleY="136771" custRadScaleRad="106632" custRadScaleInc="18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45C1-315D-4970-B4AE-BCE73195A475}" type="pres">
      <dgm:prSet presAssocID="{268C7D3B-3CC1-4C94-9429-10E98CF951FD}" presName="parTrans" presStyleLbl="sibTrans2D1" presStyleIdx="4" presStyleCnt="5" custLinFactNeighborX="1953" custLinFactNeighborY="36891"/>
      <dgm:spPr/>
      <dgm:t>
        <a:bodyPr/>
        <a:lstStyle/>
        <a:p>
          <a:endParaRPr lang="en-US"/>
        </a:p>
      </dgm:t>
    </dgm:pt>
    <dgm:pt modelId="{B623A612-1A4F-481F-B790-08ED230B9FE2}" type="pres">
      <dgm:prSet presAssocID="{268C7D3B-3CC1-4C94-9429-10E98CF951F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65BDCC-C95E-461F-A191-EC3F43AF4757}" type="pres">
      <dgm:prSet presAssocID="{86153DB2-4429-4D2D-9F9D-91B9BCC8BD6E}" presName="node" presStyleLbl="node1" presStyleIdx="4" presStyleCnt="5" custAng="1612577" custScaleX="106245" custScaleY="149254" custRadScaleRad="97192" custRadScaleInc="-6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31C69-16EC-442A-8EA1-4264D5C0C4B4}" type="presOf" srcId="{268C7D3B-3CC1-4C94-9429-10E98CF951FD}" destId="{020345C1-315D-4970-B4AE-BCE73195A475}" srcOrd="0" destOrd="0" presId="urn:microsoft.com/office/officeart/2005/8/layout/radial5"/>
    <dgm:cxn modelId="{1B7CAA98-5FE4-4B67-8444-62BCBCBDD42D}" type="presOf" srcId="{86153DB2-4429-4D2D-9F9D-91B9BCC8BD6E}" destId="{2365BDCC-C95E-461F-A191-EC3F43AF4757}" srcOrd="0" destOrd="0" presId="urn:microsoft.com/office/officeart/2005/8/layout/radial5"/>
    <dgm:cxn modelId="{A59C6BFD-1E45-41D2-AA3E-F68C5D214385}" type="presOf" srcId="{268C7D3B-3CC1-4C94-9429-10E98CF951FD}" destId="{B623A612-1A4F-481F-B790-08ED230B9FE2}" srcOrd="1" destOrd="0" presId="urn:microsoft.com/office/officeart/2005/8/layout/radial5"/>
    <dgm:cxn modelId="{6BC2B088-DDE2-4E70-AC73-446B8E647CB9}" type="presOf" srcId="{BBE08E33-8979-490B-A49D-969015C74329}" destId="{932A7E09-BF8F-4841-9B99-5AFA9F46E7CE}" srcOrd="1" destOrd="0" presId="urn:microsoft.com/office/officeart/2005/8/layout/radial5"/>
    <dgm:cxn modelId="{222FA6C4-9F8B-4F63-A993-4871326C802E}" srcId="{D45BE38E-E91D-4A99-B2DA-0B39CA3E067B}" destId="{857B1044-EB8A-4966-BEEE-00B0E03FC81E}" srcOrd="3" destOrd="0" parTransId="{920484D6-347B-4C10-B07B-2EA7DF8293FC}" sibTransId="{99212CA2-F354-486A-8CE0-96C0459CAD36}"/>
    <dgm:cxn modelId="{80A9F869-F040-4888-A61C-109B93C5B530}" type="presOf" srcId="{11487151-E749-4571-A379-70F82102D7D2}" destId="{14230DE3-56C7-49CD-9DBD-C5BF136112BA}" srcOrd="0" destOrd="0" presId="urn:microsoft.com/office/officeart/2005/8/layout/radial5"/>
    <dgm:cxn modelId="{EA8F64EA-2308-43F1-81CA-A34964E19DF1}" srcId="{D45BE38E-E91D-4A99-B2DA-0B39CA3E067B}" destId="{86153DB2-4429-4D2D-9F9D-91B9BCC8BD6E}" srcOrd="4" destOrd="0" parTransId="{268C7D3B-3CC1-4C94-9429-10E98CF951FD}" sibTransId="{6DD5F2CE-00DC-482E-B88D-9503953E5302}"/>
    <dgm:cxn modelId="{4E00D7B2-E600-497E-9B61-8004CE7816F5}" srcId="{D45BE38E-E91D-4A99-B2DA-0B39CA3E067B}" destId="{B3CC1562-164F-4CA4-B4D4-3F3020CCD787}" srcOrd="2" destOrd="0" parTransId="{BA6A6D66-E310-4BFB-9906-A64922DAAF45}" sibTransId="{6849B9C2-DA8C-41CD-B4A3-30B7F80562CB}"/>
    <dgm:cxn modelId="{F0C75D69-7CBF-4161-AC84-561E4D12BE93}" type="presOf" srcId="{920484D6-347B-4C10-B07B-2EA7DF8293FC}" destId="{D561EF85-2188-406B-888D-5EC54258C21A}" srcOrd="1" destOrd="0" presId="urn:microsoft.com/office/officeart/2005/8/layout/radial5"/>
    <dgm:cxn modelId="{EEC981EE-CEAC-4A99-9FF3-B312DDE48C4E}" type="presOf" srcId="{D45BE38E-E91D-4A99-B2DA-0B39CA3E067B}" destId="{68FCE49B-8A45-4C99-BF35-D9193A753FD0}" srcOrd="0" destOrd="0" presId="urn:microsoft.com/office/officeart/2005/8/layout/radial5"/>
    <dgm:cxn modelId="{CA3FF744-325D-4C6F-8BF6-944A281C8FB6}" srcId="{D45BE38E-E91D-4A99-B2DA-0B39CA3E067B}" destId="{99B83C10-0EDC-4A81-9A2E-81464AFAFEC6}" srcOrd="0" destOrd="0" parTransId="{AD2B19CD-51CC-4F06-9EAF-EC1B37BC18B4}" sibTransId="{9EA93A7F-6C0C-4ABF-A413-B8B92C62668D}"/>
    <dgm:cxn modelId="{939F0DD0-A2E8-4DF3-880F-1B2AEE960D87}" type="presOf" srcId="{AD2B19CD-51CC-4F06-9EAF-EC1B37BC18B4}" destId="{8CB28976-71C9-4E4C-AE54-1AE009D51443}" srcOrd="0" destOrd="0" presId="urn:microsoft.com/office/officeart/2005/8/layout/radial5"/>
    <dgm:cxn modelId="{A760DD0E-DB55-4D7E-A6A7-2543A5470628}" type="presOf" srcId="{857B1044-EB8A-4966-BEEE-00B0E03FC81E}" destId="{E68CFF5F-89FF-46CC-B517-E22E3BA7241A}" srcOrd="0" destOrd="0" presId="urn:microsoft.com/office/officeart/2005/8/layout/radial5"/>
    <dgm:cxn modelId="{CD9E56DA-84A0-4692-97CF-A8DC7D0AD4A4}" type="presOf" srcId="{B3CC1562-164F-4CA4-B4D4-3F3020CCD787}" destId="{C2EB836E-CDBA-4714-B8A6-72B8B288EA43}" srcOrd="0" destOrd="0" presId="urn:microsoft.com/office/officeart/2005/8/layout/radial5"/>
    <dgm:cxn modelId="{5B4F75CA-CE01-41FD-9D6F-717CE7550A83}" srcId="{D45BE38E-E91D-4A99-B2DA-0B39CA3E067B}" destId="{11487151-E749-4571-A379-70F82102D7D2}" srcOrd="1" destOrd="0" parTransId="{BBE08E33-8979-490B-A49D-969015C74329}" sibTransId="{85191B3C-B660-44E1-81F9-522A251196E8}"/>
    <dgm:cxn modelId="{7C77EE51-A685-401D-96A5-E746FEA7AF10}" type="presOf" srcId="{920484D6-347B-4C10-B07B-2EA7DF8293FC}" destId="{C232F6C2-286B-4374-8E58-C98B6CDF26E8}" srcOrd="0" destOrd="0" presId="urn:microsoft.com/office/officeart/2005/8/layout/radial5"/>
    <dgm:cxn modelId="{8EB398E8-7AD8-4338-8F10-7D4FE306774C}" type="presOf" srcId="{BA6A6D66-E310-4BFB-9906-A64922DAAF45}" destId="{CD4B25C3-9DFA-4859-A298-A0204E5F975B}" srcOrd="0" destOrd="0" presId="urn:microsoft.com/office/officeart/2005/8/layout/radial5"/>
    <dgm:cxn modelId="{A348D236-BEBE-47E9-BF02-1910B063D0B0}" type="presOf" srcId="{BBE08E33-8979-490B-A49D-969015C74329}" destId="{6B00B830-E7C0-4AF8-822A-0F81A2D2EC69}" srcOrd="0" destOrd="0" presId="urn:microsoft.com/office/officeart/2005/8/layout/radial5"/>
    <dgm:cxn modelId="{24846B1C-C21A-4F42-B392-31996F54C602}" type="presOf" srcId="{BA6A6D66-E310-4BFB-9906-A64922DAAF45}" destId="{45D08166-76A1-482A-BD37-924E5AAA0CE4}" srcOrd="1" destOrd="0" presId="urn:microsoft.com/office/officeart/2005/8/layout/radial5"/>
    <dgm:cxn modelId="{BC1B8064-3AB0-44DF-9C10-FD8C509AEF70}" type="presOf" srcId="{D795E03E-A0FC-4FE8-BA62-6DB5EBB46619}" destId="{9F6FBBA4-2454-448F-A838-9C6771A62396}" srcOrd="0" destOrd="0" presId="urn:microsoft.com/office/officeart/2005/8/layout/radial5"/>
    <dgm:cxn modelId="{428C7B6E-9F8B-4B1B-BD67-7739D26A44C6}" type="presOf" srcId="{AD2B19CD-51CC-4F06-9EAF-EC1B37BC18B4}" destId="{666BC3FD-0371-460E-9E3A-542C13399AB9}" srcOrd="1" destOrd="0" presId="urn:microsoft.com/office/officeart/2005/8/layout/radial5"/>
    <dgm:cxn modelId="{4695AEEE-3158-4069-A611-938248FEF3F8}" srcId="{D795E03E-A0FC-4FE8-BA62-6DB5EBB46619}" destId="{D45BE38E-E91D-4A99-B2DA-0B39CA3E067B}" srcOrd="0" destOrd="0" parTransId="{71BB8EFE-CF43-4060-89FE-9A49BBE889D8}" sibTransId="{5046A74A-2E57-48E2-9E21-DE55D081B341}"/>
    <dgm:cxn modelId="{9BE99924-6D94-414C-83C9-CBBBA0657F47}" type="presOf" srcId="{99B83C10-0EDC-4A81-9A2E-81464AFAFEC6}" destId="{665D431D-ECC0-4313-827A-8D3BC13D945D}" srcOrd="0" destOrd="0" presId="urn:microsoft.com/office/officeart/2005/8/layout/radial5"/>
    <dgm:cxn modelId="{C3DB7E89-8FA3-46C1-B156-FDFC4C1C3490}" type="presParOf" srcId="{9F6FBBA4-2454-448F-A838-9C6771A62396}" destId="{68FCE49B-8A45-4C99-BF35-D9193A753FD0}" srcOrd="0" destOrd="0" presId="urn:microsoft.com/office/officeart/2005/8/layout/radial5"/>
    <dgm:cxn modelId="{766F8FAF-62BE-4471-8E8A-80418C303A8A}" type="presParOf" srcId="{9F6FBBA4-2454-448F-A838-9C6771A62396}" destId="{8CB28976-71C9-4E4C-AE54-1AE009D51443}" srcOrd="1" destOrd="0" presId="urn:microsoft.com/office/officeart/2005/8/layout/radial5"/>
    <dgm:cxn modelId="{5A63CFDE-1F67-448B-8357-672DBDABAFD3}" type="presParOf" srcId="{8CB28976-71C9-4E4C-AE54-1AE009D51443}" destId="{666BC3FD-0371-460E-9E3A-542C13399AB9}" srcOrd="0" destOrd="0" presId="urn:microsoft.com/office/officeart/2005/8/layout/radial5"/>
    <dgm:cxn modelId="{6FD9551E-D697-471E-9810-B3381711A7C5}" type="presParOf" srcId="{9F6FBBA4-2454-448F-A838-9C6771A62396}" destId="{665D431D-ECC0-4313-827A-8D3BC13D945D}" srcOrd="2" destOrd="0" presId="urn:microsoft.com/office/officeart/2005/8/layout/radial5"/>
    <dgm:cxn modelId="{CE24D409-79D4-4079-A05C-941A917EBF5C}" type="presParOf" srcId="{9F6FBBA4-2454-448F-A838-9C6771A62396}" destId="{6B00B830-E7C0-4AF8-822A-0F81A2D2EC69}" srcOrd="3" destOrd="0" presId="urn:microsoft.com/office/officeart/2005/8/layout/radial5"/>
    <dgm:cxn modelId="{9D6F4B78-F116-48B8-8DBB-9A56B716BA59}" type="presParOf" srcId="{6B00B830-E7C0-4AF8-822A-0F81A2D2EC69}" destId="{932A7E09-BF8F-4841-9B99-5AFA9F46E7CE}" srcOrd="0" destOrd="0" presId="urn:microsoft.com/office/officeart/2005/8/layout/radial5"/>
    <dgm:cxn modelId="{BBA68FDB-3E87-4024-9A73-722AF551CB5B}" type="presParOf" srcId="{9F6FBBA4-2454-448F-A838-9C6771A62396}" destId="{14230DE3-56C7-49CD-9DBD-C5BF136112BA}" srcOrd="4" destOrd="0" presId="urn:microsoft.com/office/officeart/2005/8/layout/radial5"/>
    <dgm:cxn modelId="{8E407A9C-7C06-457C-8C62-8C791C861197}" type="presParOf" srcId="{9F6FBBA4-2454-448F-A838-9C6771A62396}" destId="{CD4B25C3-9DFA-4859-A298-A0204E5F975B}" srcOrd="5" destOrd="0" presId="urn:microsoft.com/office/officeart/2005/8/layout/radial5"/>
    <dgm:cxn modelId="{B48E601D-4E02-4EFA-A002-0D2133DDA386}" type="presParOf" srcId="{CD4B25C3-9DFA-4859-A298-A0204E5F975B}" destId="{45D08166-76A1-482A-BD37-924E5AAA0CE4}" srcOrd="0" destOrd="0" presId="urn:microsoft.com/office/officeart/2005/8/layout/radial5"/>
    <dgm:cxn modelId="{C7928474-BF34-4F3D-AE37-7C3FDF363145}" type="presParOf" srcId="{9F6FBBA4-2454-448F-A838-9C6771A62396}" destId="{C2EB836E-CDBA-4714-B8A6-72B8B288EA43}" srcOrd="6" destOrd="0" presId="urn:microsoft.com/office/officeart/2005/8/layout/radial5"/>
    <dgm:cxn modelId="{05D8E95A-71C3-4CE1-8A03-091EF575079F}" type="presParOf" srcId="{9F6FBBA4-2454-448F-A838-9C6771A62396}" destId="{C232F6C2-286B-4374-8E58-C98B6CDF26E8}" srcOrd="7" destOrd="0" presId="urn:microsoft.com/office/officeart/2005/8/layout/radial5"/>
    <dgm:cxn modelId="{C9DC5031-8970-4188-8279-A6AF19D29951}" type="presParOf" srcId="{C232F6C2-286B-4374-8E58-C98B6CDF26E8}" destId="{D561EF85-2188-406B-888D-5EC54258C21A}" srcOrd="0" destOrd="0" presId="urn:microsoft.com/office/officeart/2005/8/layout/radial5"/>
    <dgm:cxn modelId="{B15FF8E8-F925-4F17-9AC1-2D2621BBDF0B}" type="presParOf" srcId="{9F6FBBA4-2454-448F-A838-9C6771A62396}" destId="{E68CFF5F-89FF-46CC-B517-E22E3BA7241A}" srcOrd="8" destOrd="0" presId="urn:microsoft.com/office/officeart/2005/8/layout/radial5"/>
    <dgm:cxn modelId="{EEEC6951-F179-4495-AC45-6BB9539269C4}" type="presParOf" srcId="{9F6FBBA4-2454-448F-A838-9C6771A62396}" destId="{020345C1-315D-4970-B4AE-BCE73195A475}" srcOrd="9" destOrd="0" presId="urn:microsoft.com/office/officeart/2005/8/layout/radial5"/>
    <dgm:cxn modelId="{CA670DB0-AB44-4C69-959D-D8D6C93DA174}" type="presParOf" srcId="{020345C1-315D-4970-B4AE-BCE73195A475}" destId="{B623A612-1A4F-481F-B790-08ED230B9FE2}" srcOrd="0" destOrd="0" presId="urn:microsoft.com/office/officeart/2005/8/layout/radial5"/>
    <dgm:cxn modelId="{B9B88F66-F24E-4EC6-A408-FA521E3A89D8}" type="presParOf" srcId="{9F6FBBA4-2454-448F-A838-9C6771A62396}" destId="{2365BDCC-C95E-461F-A191-EC3F43AF475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E49B-8A45-4C99-BF35-D9193A753FD0}">
      <dsp:nvSpPr>
        <dsp:cNvPr id="0" name=""/>
        <dsp:cNvSpPr/>
      </dsp:nvSpPr>
      <dsp:spPr>
        <a:xfrm>
          <a:off x="4605451" y="2376149"/>
          <a:ext cx="2225720" cy="24188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4931400" y="2730384"/>
        <a:ext cx="1573822" cy="1710400"/>
      </dsp:txXfrm>
    </dsp:sp>
    <dsp:sp modelId="{8CB28976-71C9-4E4C-AE54-1AE009D51443}">
      <dsp:nvSpPr>
        <dsp:cNvPr id="0" name=""/>
        <dsp:cNvSpPr/>
      </dsp:nvSpPr>
      <dsp:spPr>
        <a:xfrm rot="15828620">
          <a:off x="5448641" y="1850332"/>
          <a:ext cx="232862" cy="64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487337" y="2013971"/>
        <a:ext cx="163003" cy="386738"/>
      </dsp:txXfrm>
    </dsp:sp>
    <dsp:sp modelId="{665D431D-ECC0-4313-827A-8D3BC13D945D}">
      <dsp:nvSpPr>
        <dsp:cNvPr id="0" name=""/>
        <dsp:cNvSpPr/>
      </dsp:nvSpPr>
      <dsp:spPr>
        <a:xfrm rot="20665639">
          <a:off x="4148449" y="71822"/>
          <a:ext cx="2581327" cy="1878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শামসুল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২৭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১৯৩৫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6476" y="346959"/>
        <a:ext cx="1825273" cy="1328478"/>
      </dsp:txXfrm>
    </dsp:sp>
    <dsp:sp modelId="{6B00B830-E7C0-4AF8-822A-0F81A2D2EC69}">
      <dsp:nvSpPr>
        <dsp:cNvPr id="0" name=""/>
        <dsp:cNvSpPr/>
      </dsp:nvSpPr>
      <dsp:spPr>
        <a:xfrm rot="20327434">
          <a:off x="6861291" y="2767589"/>
          <a:ext cx="268841" cy="64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864023" y="2911091"/>
        <a:ext cx="188189" cy="386738"/>
      </dsp:txXfrm>
    </dsp:sp>
    <dsp:sp modelId="{14230DE3-56C7-49CD-9DBD-C5BF136112BA}">
      <dsp:nvSpPr>
        <dsp:cNvPr id="0" name=""/>
        <dsp:cNvSpPr/>
      </dsp:nvSpPr>
      <dsp:spPr>
        <a:xfrm rot="20499806">
          <a:off x="7201184" y="1281515"/>
          <a:ext cx="1979456" cy="2689083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ডাঃ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সিদ্দিক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হুসাইন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মাতাঃ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সৈয়দা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হালিমা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খাতুন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91069" y="1675322"/>
        <a:ext cx="1399686" cy="1901469"/>
      </dsp:txXfrm>
    </dsp:sp>
    <dsp:sp modelId="{CD4B25C3-9DFA-4859-A298-A0204E5F975B}">
      <dsp:nvSpPr>
        <dsp:cNvPr id="0" name=""/>
        <dsp:cNvSpPr/>
      </dsp:nvSpPr>
      <dsp:spPr>
        <a:xfrm rot="2859303">
          <a:off x="6488869" y="4412851"/>
          <a:ext cx="181610" cy="64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497761" y="4521630"/>
        <a:ext cx="127127" cy="386738"/>
      </dsp:txXfrm>
    </dsp:sp>
    <dsp:sp modelId="{C2EB836E-CDBA-4714-B8A6-72B8B288EA43}">
      <dsp:nvSpPr>
        <dsp:cNvPr id="0" name=""/>
        <dsp:cNvSpPr/>
      </dsp:nvSpPr>
      <dsp:spPr>
        <a:xfrm rot="19118747">
          <a:off x="6180309" y="4513282"/>
          <a:ext cx="2607773" cy="2019855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একশে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একাডেমী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2209" y="4809083"/>
        <a:ext cx="1843973" cy="1428253"/>
      </dsp:txXfrm>
    </dsp:sp>
    <dsp:sp modelId="{C232F6C2-286B-4374-8E58-C98B6CDF26E8}">
      <dsp:nvSpPr>
        <dsp:cNvPr id="0" name=""/>
        <dsp:cNvSpPr/>
      </dsp:nvSpPr>
      <dsp:spPr>
        <a:xfrm rot="8096926">
          <a:off x="4736821" y="4420861"/>
          <a:ext cx="223345" cy="64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793990" y="4526064"/>
        <a:ext cx="156342" cy="386738"/>
      </dsp:txXfrm>
    </dsp:sp>
    <dsp:sp modelId="{E68CFF5F-89FF-46CC-B517-E22E3BA7241A}">
      <dsp:nvSpPr>
        <dsp:cNvPr id="0" name=""/>
        <dsp:cNvSpPr/>
      </dsp:nvSpPr>
      <dsp:spPr>
        <a:xfrm rot="18780755">
          <a:off x="2768567" y="4213769"/>
          <a:ext cx="2057126" cy="2592873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রাজ্যে,বৈশাখে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রচিত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পঙ্‌ক্তি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9826" y="4593486"/>
        <a:ext cx="1454608" cy="1833439"/>
      </dsp:txXfrm>
    </dsp:sp>
    <dsp:sp modelId="{020345C1-315D-4970-B4AE-BCE73195A475}">
      <dsp:nvSpPr>
        <dsp:cNvPr id="0" name=""/>
        <dsp:cNvSpPr/>
      </dsp:nvSpPr>
      <dsp:spPr>
        <a:xfrm rot="11933522">
          <a:off x="4320382" y="3063780"/>
          <a:ext cx="249915" cy="644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93337" y="3204831"/>
        <a:ext cx="174941" cy="386738"/>
      </dsp:txXfrm>
    </dsp:sp>
    <dsp:sp modelId="{2365BDCC-C95E-461F-A191-EC3F43AF4757}">
      <dsp:nvSpPr>
        <dsp:cNvPr id="0" name=""/>
        <dsp:cNvSpPr/>
      </dsp:nvSpPr>
      <dsp:spPr>
        <a:xfrm rot="1612577">
          <a:off x="2225145" y="1320033"/>
          <a:ext cx="2014168" cy="282952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নাটকঃ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নূরুলদীনের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সারাজীবন,শিশুতোষ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সীমান্তের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সিংহাসন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0113" y="1734407"/>
        <a:ext cx="1424232" cy="200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3358A-2598-4C4D-82E2-1D0B8C5819A1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E536-F5E3-4B71-8405-7641E8771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48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E536-F5E3-4B71-8405-7641E87717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6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E536-F5E3-4B71-8405-7641E87717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96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E536-F5E3-4B71-8405-7641E87717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30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E536-F5E3-4B71-8405-7641E87717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80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03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00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78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92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7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0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1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18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7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4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2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02E0-BBE9-4312-91DA-07A3EA9CB94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6B75-3DB9-4FCC-9767-FDA21D10E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9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023" y="1503123"/>
            <a:ext cx="8110847" cy="377026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5790" y="233822"/>
            <a:ext cx="3695700" cy="282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0904" y="1715266"/>
            <a:ext cx="5815854" cy="49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15570" y="122517"/>
            <a:ext cx="6324085" cy="1835071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2273574"/>
            <a:ext cx="1020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975" y="4298206"/>
            <a:ext cx="86288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127" y="3297446"/>
            <a:ext cx="81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1416675"/>
            <a:ext cx="616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১৯৩৫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7132" y="2408349"/>
            <a:ext cx="72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হালিমা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32" y="3554569"/>
            <a:ext cx="73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৩।একুশে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1" y="2146853"/>
            <a:ext cx="6347791" cy="221599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740382">
            <a:off x="5367131" y="2332384"/>
            <a:ext cx="7116417" cy="223254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7" y="-522831"/>
            <a:ext cx="7199290" cy="2034123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90" y="1234302"/>
            <a:ext cx="221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90" y="3360758"/>
            <a:ext cx="397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190" y="5587877"/>
            <a:ext cx="314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239" y="996048"/>
            <a:ext cx="2707527" cy="1632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239" y="5032859"/>
            <a:ext cx="2873768" cy="1708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8304" y="1326635"/>
            <a:ext cx="666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686" y="3087958"/>
            <a:ext cx="52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সাহিত্য-ঐতিহ্যের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2626" y="5533380"/>
            <a:ext cx="383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318" y="3158614"/>
            <a:ext cx="4539368" cy="11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7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6272" y="4086013"/>
            <a:ext cx="363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4572000"/>
            <a:ext cx="12192000" cy="2141829"/>
          </a:xfrm>
          <a:prstGeom prst="fram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6045" y="4858084"/>
            <a:ext cx="7438030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তেরোশত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055" y="4086013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018" y="-22651"/>
            <a:ext cx="6338982" cy="4108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539" y="9028"/>
            <a:ext cx="6176538" cy="41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72" y="3962744"/>
            <a:ext cx="574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472" y="4816400"/>
            <a:ext cx="11956528" cy="1815882"/>
          </a:xfrm>
          <a:prstGeom prst="rect">
            <a:avLst/>
          </a:prstGeom>
          <a:noFill/>
          <a:ln w="76200">
            <a:solidFill>
              <a:srgbClr val="CC3399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সওদাগরের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কৈবর্তের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পালযুগ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198" y="0"/>
            <a:ext cx="4080802" cy="243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012" y="-528"/>
            <a:ext cx="2298026" cy="306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198" y="2306367"/>
            <a:ext cx="4080802" cy="2303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3801" y="3258102"/>
            <a:ext cx="217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পালযুগের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4264"/>
            <a:ext cx="5644235" cy="36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9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4308030"/>
            <a:ext cx="495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8232" y="4067033"/>
            <a:ext cx="417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3" y="5177737"/>
            <a:ext cx="12014199" cy="156966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মন্দির-বেদি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আউল-বাউল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6658231" cy="406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6488" y="0"/>
            <a:ext cx="5445513" cy="40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2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2" y="1056068"/>
            <a:ext cx="8358389" cy="26468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8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325" y="259307"/>
            <a:ext cx="6100550" cy="2215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87" y="2475298"/>
            <a:ext cx="97854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কৈবর্তের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5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75" y="1182029"/>
            <a:ext cx="7002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1।দিব্য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দিব্বোক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কৈবর্ত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মহীপালের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অনন্ত-সামন্ত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কৈবর্ত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775" y="3880624"/>
            <a:ext cx="8140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২।বর্তমান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বাদলঅগাছি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ধর্মপালদেব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৭৭৭-৮১০)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78" y="0"/>
            <a:ext cx="12054625" cy="1774208"/>
          </a:xfrm>
          <a:prstGeom prst="fram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3193576" y="1897036"/>
            <a:ext cx="8899686" cy="4858605"/>
          </a:xfrm>
          <a:prstGeom prst="flowChartInputOutpu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মনিরুজ্জামান</a:t>
            </a:r>
            <a:endParaRPr lang="en-US" sz="4800" b="1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800" b="1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শ্রীরায় মহিলা আলিম মাদ্রাসা, চাটখিল, নোয়াখালী।</a:t>
            </a:r>
            <a:endParaRPr lang="en-US" sz="44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oni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2090056"/>
            <a:ext cx="3379742" cy="3922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1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06140" y="4433570"/>
            <a:ext cx="331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192" y="5065118"/>
            <a:ext cx="9698807" cy="1384995"/>
          </a:xfrm>
          <a:prstGeom prst="rect">
            <a:avLst/>
          </a:prstGeom>
          <a:noFill/>
          <a:ln w="76200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ভূঁইয়ার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মহুয়ার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23" y="111022"/>
            <a:ext cx="215374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41406" y="3239563"/>
            <a:ext cx="2295373" cy="3456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723" y="8711"/>
            <a:ext cx="3371851" cy="4046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963" y="0"/>
            <a:ext cx="646176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714" y="0"/>
            <a:ext cx="2889023" cy="434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67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9590" y="4795024"/>
            <a:ext cx="8631044" cy="70788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আগ্নিবীণার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9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848"/>
            <a:ext cx="3561781" cy="268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20" y="2688855"/>
            <a:ext cx="341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530" y="1"/>
            <a:ext cx="2367407" cy="27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285" y="-12848"/>
            <a:ext cx="3439236" cy="257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2147" y="-12848"/>
            <a:ext cx="2235817" cy="276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6530" y="2767101"/>
            <a:ext cx="278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আবেদীন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6224" y="2767101"/>
            <a:ext cx="213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অবনীন্দ্র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049" y="2688855"/>
            <a:ext cx="312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20" y="4999346"/>
            <a:ext cx="12067037" cy="1323439"/>
          </a:xfrm>
          <a:prstGeom prst="rect">
            <a:avLst/>
          </a:prstGeom>
          <a:noFill/>
          <a:ln w="57150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সূর্যসেনের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73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088" y="-1"/>
            <a:ext cx="6359912" cy="450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642517" cy="4505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" y="5356761"/>
            <a:ext cx="12065000" cy="13234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রাস্ট্রভাষার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278" y="4583151"/>
            <a:ext cx="2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341" y="4552373"/>
            <a:ext cx="461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9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abandhu's Speech (জাতির জনক বঙ্গবন্ধু শেখ মুজিবুর রহমানের ৭ই মার্চের ভাষণ)[5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697" y="178615"/>
            <a:ext cx="6081131" cy="45608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152" y="5541761"/>
            <a:ext cx="11994524" cy="1200329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বজ্রকন্ঠ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8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406" y="850006"/>
            <a:ext cx="8178084" cy="26468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4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2" y="591974"/>
            <a:ext cx="604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2161634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522" y="4000598"/>
            <a:ext cx="753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15402" y="5168646"/>
            <a:ext cx="6086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জয়বাংলার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বজ্রকন্ঠ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428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922" y="724830"/>
            <a:ext cx="1033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ওরফে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১৭৮২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হায়দারপুর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ওহিন্দু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১৮৩১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2422981"/>
            <a:ext cx="957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১৯৫২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980" y="4217670"/>
            <a:ext cx="932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১৯৭১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শ্লোগান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শ্লোগান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বঙ্গবন্ধুরবজ্রকন্ঠে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শ্লোগান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আপামর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2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027" y="368490"/>
            <a:ext cx="8079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19" y="1815040"/>
            <a:ext cx="831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719" y="1815040"/>
            <a:ext cx="601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6" y="0"/>
            <a:ext cx="5537200" cy="444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815" y="31545"/>
            <a:ext cx="6232656" cy="4464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429" y="4357574"/>
            <a:ext cx="357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6870" y="4514066"/>
            <a:ext cx="291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998" y="4651435"/>
            <a:ext cx="1007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সীমান্তের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905" y="5126763"/>
            <a:ext cx="937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905" y="5504727"/>
            <a:ext cx="839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চিত্র-১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905" y="6101335"/>
            <a:ext cx="1121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“চিত্র-১ ও চিত্র-২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জাতিসত্ত্বার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6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35" y="499593"/>
            <a:ext cx="6482365" cy="221599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45" y="4253941"/>
            <a:ext cx="10045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434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" y="95534"/>
            <a:ext cx="8379725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743200"/>
            <a:ext cx="84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03" y="1317460"/>
            <a:ext cx="11191165" cy="54476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২8/১২/২০১৪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80702" y="-278256"/>
            <a:ext cx="9401577" cy="315471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440" y="33822"/>
            <a:ext cx="6005277" cy="6824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403" y="1986736"/>
            <a:ext cx="4385525" cy="48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9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483" y="58831"/>
            <a:ext cx="5225517" cy="3919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3" y="58831"/>
            <a:ext cx="6966483" cy="3883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2146"/>
            <a:ext cx="614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7" y="1026087"/>
            <a:ext cx="8707271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0" y="3915558"/>
            <a:ext cx="10003809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0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2" y="-122830"/>
            <a:ext cx="96353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7" y="1511754"/>
            <a:ext cx="863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1" y="2228624"/>
            <a:ext cx="8789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57" y="3063706"/>
            <a:ext cx="919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শুদ্ধরূপে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411" y="4021898"/>
            <a:ext cx="95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1474" y="5030439"/>
            <a:ext cx="941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7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4259" y="0"/>
            <a:ext cx="627201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282724"/>
              </p:ext>
            </p:extLst>
          </p:nvPr>
        </p:nvGraphicFramePr>
        <p:xfrm>
          <a:off x="90150" y="769440"/>
          <a:ext cx="12101850" cy="6365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9715"/>
                <a:gridCol w="2471025"/>
                <a:gridCol w="2420370"/>
                <a:gridCol w="2420370"/>
                <a:gridCol w="2420370"/>
              </a:tblGrid>
              <a:tr h="65442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কার্যক্রম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442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কুশল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বিনিময়+শ্রেণি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মনোযোগ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আকর্ষণ+পাঠ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ঘোষণা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১+১+২+১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D.C+চকবোর্ড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4896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আলোচনা+নিরব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পাঠ+আদর্শ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পাঠ+সরব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পাঠ+পাঠ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D.C+চকবোর্ড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7467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D.C+চকবোর্ড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7467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জোড়ায়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7467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শিখনফল-৪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D.C+কর্মপত্র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74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D.C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1836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68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8" y="1867437"/>
            <a:ext cx="9285668" cy="2646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66931870"/>
              </p:ext>
            </p:extLst>
          </p:nvPr>
        </p:nvGraphicFramePr>
        <p:xfrm>
          <a:off x="0" y="0"/>
          <a:ext cx="11419268" cy="670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21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CE49B-8A45-4C99-BF35-D9193A753F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B28976-71C9-4E4C-AE54-1AE009D514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D431D-ECC0-4313-827A-8D3BC13D94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0B830-E7C0-4AF8-822A-0F81A2D2E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30DE3-56C7-49CD-9DBD-C5BF136112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B25C3-9DFA-4859-A298-A0204E5F97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B836E-CDBA-4714-B8A6-72B8B288EA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2F6C2-286B-4374-8E58-C98B6CDF26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CFF5F-89FF-46CC-B517-E22E3BA7241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345C1-315D-4970-B4AE-BCE73195A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5BDCC-C95E-461F-A191-EC3F43AF47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862</Words>
  <Application>Microsoft Office PowerPoint</Application>
  <PresentationFormat>Custom</PresentationFormat>
  <Paragraphs>161</Paragraphs>
  <Slides>30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</dc:creator>
  <cp:lastModifiedBy>Monir</cp:lastModifiedBy>
  <cp:revision>113</cp:revision>
  <dcterms:created xsi:type="dcterms:W3CDTF">2014-12-25T09:44:04Z</dcterms:created>
  <dcterms:modified xsi:type="dcterms:W3CDTF">2021-01-05T07:34:40Z</dcterms:modified>
</cp:coreProperties>
</file>