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9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869" y="204087"/>
            <a:ext cx="7315200" cy="522288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chemeClr val="accent1"/>
                </a:solidFill>
              </a:rPr>
              <a:t>স্বাগতম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err="1">
                <a:solidFill>
                  <a:srgbClr val="002060"/>
                </a:solidFill>
              </a:rPr>
              <a:t>Wellcome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Placeholder 4" descr="rose-also-known-as-golap-gulab-rosa-bangladesh-R1775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320" b="15320"/>
          <a:stretch>
            <a:fillRect/>
          </a:stretch>
        </p:blipFill>
        <p:spPr>
          <a:xfrm>
            <a:off x="-3684341" y="539787"/>
            <a:ext cx="19528179" cy="6114126"/>
          </a:xfrm>
          <a:prstGeom prst="round2SameRect">
            <a:avLst>
              <a:gd name="adj1" fmla="val 10765"/>
              <a:gd name="adj2" fmla="val 0"/>
            </a:avLst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s-IN" sz="4000" dirty="0">
                <a:solidFill>
                  <a:srgbClr val="FF0000"/>
                </a:solidFill>
              </a:rPr>
              <a:t>একটি উদ্ভিদের মুলের প্রধান কাজ কি?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6600">
                <a:solidFill>
                  <a:srgbClr val="FFFF00"/>
                </a:solidFill>
              </a:rPr>
              <a:t>একক কাজ 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ছবির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দিকে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লক্ষ্য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Content Placeholder 4" descr="Aa14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4648199" cy="5410200"/>
          </a:xfrm>
        </p:spPr>
      </p:pic>
      <p:pic>
        <p:nvPicPr>
          <p:cNvPr id="6" name="Content Placeholder 5" descr="hqdefault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191000" y="1447800"/>
            <a:ext cx="4952999" cy="5410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রুপান্তরিত</a:t>
            </a:r>
            <a:r>
              <a:rPr lang="en-US" sz="4000" dirty="0">
                <a:solidFill>
                  <a:srgbClr val="FF0000"/>
                </a:solidFill>
              </a:rPr>
              <a:t>  </a:t>
            </a:r>
            <a:r>
              <a:rPr lang="en-US" sz="4000" dirty="0" err="1">
                <a:solidFill>
                  <a:srgbClr val="FF0000"/>
                </a:solidFill>
              </a:rPr>
              <a:t>আস্থানিক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মুল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বলতে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কি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বুঝ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জোড়ায় কাজ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ছবির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দিকে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লক্ষ্য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কর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Content Placeholder 4" descr="amorph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4800600" cy="5562600"/>
          </a:xfrm>
        </p:spPr>
      </p:pic>
      <p:pic>
        <p:nvPicPr>
          <p:cNvPr id="6" name="Content Placeholder 5" descr="images (2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00600" y="1371600"/>
            <a:ext cx="4343400" cy="54863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ভবিষ্যতে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খাদ্য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সঞ্চয়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করে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রাখার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জন্য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উদ্ভিদ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কি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করে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দলিয় কাজ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7683-F195-5A48-A3DD-D0E1CC56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04D96-EB41-494A-BBE6-F84F661F62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68680" lvl="3" indent="0">
              <a:buNone/>
            </a:pPr>
            <a:r>
              <a:rPr lang="en-GB"/>
              <a:t>            </a:t>
            </a:r>
            <a:r>
              <a:rPr lang="en-GB" sz="4400">
                <a:solidFill>
                  <a:srgbClr val="FF0000"/>
                </a:solidFill>
              </a:rPr>
              <a:t>    বাড়ির কাজ</a:t>
            </a:r>
          </a:p>
          <a:p>
            <a:r>
              <a:rPr lang="en-GB">
                <a:solidFill>
                  <a:schemeClr val="accent1"/>
                </a:solidFill>
              </a:rPr>
              <a:t>১| রুপান্তরিত মূল কাহাকে বলে। </a:t>
            </a:r>
          </a:p>
          <a:p>
            <a:r>
              <a:rPr lang="en-GB">
                <a:solidFill>
                  <a:schemeClr val="accent1"/>
                </a:solidFill>
              </a:rPr>
              <a:t>২|রুপান্তরিত মূলের প্রকার ভেদ গুলো ব্যাখ্যা কর। </a:t>
            </a:r>
          </a:p>
          <a:p>
            <a:r>
              <a:rPr lang="en-GB">
                <a:solidFill>
                  <a:schemeClr val="accent1"/>
                </a:solidFill>
              </a:rPr>
              <a:t>৩|কয়েকটি রুপান্তরিত মূলের চিত্র অস্কন কর। 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0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1864-C5B8-CF49-9B68-A606FCF1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625" y="1491647"/>
            <a:ext cx="2239386" cy="1964771"/>
          </a:xfrm>
        </p:spPr>
        <p:txBody>
          <a:bodyPr>
            <a:noAutofit/>
          </a:bodyPr>
          <a:lstStyle/>
          <a:p>
            <a:r>
              <a:rPr lang="en-GB" sz="6000">
                <a:solidFill>
                  <a:srgbClr val="00B050"/>
                </a:solidFill>
              </a:rPr>
              <a:t>ধন্যবাদ</a:t>
            </a:r>
            <a:endParaRPr lang="en-US" sz="6000">
              <a:solidFill>
                <a:srgbClr val="00B05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9FAA8E-8E0E-8D45-9C5A-3F0DAD85421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97" y="11112"/>
            <a:ext cx="5257800" cy="6572250"/>
          </a:xfrm>
        </p:spPr>
      </p:pic>
    </p:spTree>
    <p:extLst>
      <p:ext uri="{BB962C8B-B14F-4D97-AF65-F5344CB8AC3E}">
        <p14:creationId xmlns:p14="http://schemas.microsoft.com/office/powerpoint/2010/main" val="409516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10" y="4372278"/>
            <a:ext cx="7315200" cy="3838967"/>
          </a:xfrm>
        </p:spPr>
        <p:txBody>
          <a:bodyPr/>
          <a:lstStyle/>
          <a:p>
            <a:br>
              <a:rPr lang="en-GB" sz="3600" dirty="0" err="1">
                <a:solidFill>
                  <a:srgbClr val="FF0000"/>
                </a:solidFill>
              </a:rPr>
            </a:br>
            <a:r>
              <a:rPr lang="en-GB" sz="3600" dirty="0" err="1">
                <a:solidFill>
                  <a:srgbClr val="FF0000"/>
                </a:solidFill>
              </a:rPr>
              <a:t>মোঃ মনির হোসেন</a:t>
            </a:r>
            <a:br>
              <a:rPr lang="en-GB" sz="3600" dirty="0" err="1">
                <a:solidFill>
                  <a:srgbClr val="FF0000"/>
                </a:solidFill>
              </a:rPr>
            </a:br>
            <a:r>
              <a:rPr lang="en-GB" sz="3600" dirty="0" err="1">
                <a:solidFill>
                  <a:srgbClr val="FF0000"/>
                </a:solidFill>
              </a:rPr>
              <a:t>সহকারী শিক্ষক</a:t>
            </a:r>
            <a:br>
              <a:rPr lang="en-GB" sz="3600" dirty="0" err="1">
                <a:solidFill>
                  <a:srgbClr val="FF0000"/>
                </a:solidFill>
              </a:rPr>
            </a:br>
            <a:r>
              <a:rPr lang="en-GB" sz="3600" dirty="0" err="1">
                <a:solidFill>
                  <a:srgbClr val="FF0000"/>
                </a:solidFill>
              </a:rPr>
              <a:t>ঘাটলাবাগ কেশুরবাগ দাখিল মাদ্রাসা</a:t>
            </a:r>
            <a:br>
              <a:rPr lang="en-GB" sz="3600" dirty="0" err="1">
                <a:solidFill>
                  <a:srgbClr val="FF0000"/>
                </a:solidFill>
              </a:rPr>
            </a:br>
            <a:r>
              <a:rPr lang="en-GB" sz="3600" dirty="0" err="1">
                <a:solidFill>
                  <a:srgbClr val="FF0000"/>
                </a:solidFill>
              </a:rPr>
              <a:t>চাটখিল -নোয়াখালী</a:t>
            </a:r>
            <a:br>
              <a:rPr lang="en-GB" sz="3600" dirty="0" err="1">
                <a:solidFill>
                  <a:srgbClr val="FF0000"/>
                </a:solidFill>
              </a:rPr>
            </a:br>
            <a:br>
              <a:rPr lang="en-GB" sz="3600" dirty="0" err="1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5DDAB38-75C9-3E44-BFAD-309F0F3274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5" b="30915"/>
          <a:stretch/>
        </p:blipFill>
        <p:spPr>
          <a:xfrm>
            <a:off x="71063" y="0"/>
            <a:ext cx="9001873" cy="4581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200399"/>
            <a:ext cx="6477540" cy="3465975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0070C0"/>
                </a:solidFill>
              </a:rPr>
              <a:t>শ্রেণি</a:t>
            </a:r>
            <a:r>
              <a:rPr lang="en-US" sz="5400" dirty="0">
                <a:solidFill>
                  <a:srgbClr val="0070C0"/>
                </a:solidFill>
              </a:rPr>
              <a:t>- </a:t>
            </a:r>
            <a:r>
              <a:rPr lang="en-US" sz="5400" dirty="0" err="1">
                <a:solidFill>
                  <a:srgbClr val="0070C0"/>
                </a:solidFill>
              </a:rPr>
              <a:t>সপ্তম</a:t>
            </a:r>
            <a:endParaRPr lang="en-GB" sz="5400" dirty="0" err="1">
              <a:solidFill>
                <a:srgbClr val="0070C0"/>
              </a:solidFill>
            </a:endParaRPr>
          </a:p>
          <a:p>
            <a:r>
              <a:rPr lang="en-GB" sz="5400" dirty="0" err="1">
                <a:solidFill>
                  <a:srgbClr val="0070C0"/>
                </a:solidFill>
              </a:rPr>
              <a:t>বিষয়- বিজ্ঞান</a:t>
            </a:r>
          </a:p>
          <a:p>
            <a:r>
              <a:rPr lang="en-GB" sz="5400" dirty="0" err="1">
                <a:solidFill>
                  <a:srgbClr val="0070C0"/>
                </a:solidFill>
              </a:rPr>
              <a:t>অধ্যায় -৩য়</a:t>
            </a:r>
          </a:p>
          <a:p>
            <a:r>
              <a:rPr lang="en-GB" sz="5400" dirty="0" err="1">
                <a:solidFill>
                  <a:srgbClr val="0070C0"/>
                </a:solidFill>
              </a:rPr>
              <a:t>রুপান্তরিত মূল</a:t>
            </a:r>
            <a:endParaRPr lang="en-US" sz="5400" dirty="0">
              <a:solidFill>
                <a:srgbClr val="0070C0"/>
              </a:solidFill>
            </a:endParaRPr>
          </a:p>
          <a:p>
            <a:endParaRPr lang="en-US" sz="5400" dirty="0">
              <a:solidFill>
                <a:srgbClr val="0070C0"/>
              </a:solidFill>
            </a:endParaRPr>
          </a:p>
          <a:p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6600">
                <a:solidFill>
                  <a:srgbClr val="FFC000"/>
                </a:solidFill>
              </a:rPr>
              <a:t>পাঠ পরিচিতি </a:t>
            </a:r>
            <a:endParaRPr lang="en-US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662" y="38100"/>
            <a:ext cx="7772400" cy="1143000"/>
          </a:xfrm>
        </p:spPr>
        <p:txBody>
          <a:bodyPr/>
          <a:lstStyle/>
          <a:p>
            <a:pPr algn="ctr"/>
            <a:r>
              <a:rPr lang="en-US" u="sng" baseline="-25000" dirty="0" err="1">
                <a:solidFill>
                  <a:srgbClr val="00B050"/>
                </a:solidFill>
              </a:rPr>
              <a:t>নিচের</a:t>
            </a:r>
            <a:r>
              <a:rPr lang="en-US" u="sng" baseline="-25000" dirty="0">
                <a:solidFill>
                  <a:srgbClr val="00B050"/>
                </a:solidFill>
              </a:rPr>
              <a:t> </a:t>
            </a:r>
            <a:r>
              <a:rPr lang="en-US" u="sng" baseline="-25000" dirty="0" err="1">
                <a:solidFill>
                  <a:srgbClr val="00B050"/>
                </a:solidFill>
              </a:rPr>
              <a:t>ছবির</a:t>
            </a:r>
            <a:r>
              <a:rPr lang="en-US" u="sng" baseline="-25000" dirty="0">
                <a:solidFill>
                  <a:srgbClr val="00B050"/>
                </a:solidFill>
              </a:rPr>
              <a:t> </a:t>
            </a:r>
            <a:r>
              <a:rPr lang="en-US" u="sng" baseline="-25000" dirty="0" err="1">
                <a:solidFill>
                  <a:srgbClr val="00B050"/>
                </a:solidFill>
              </a:rPr>
              <a:t>দিকে</a:t>
            </a:r>
            <a:r>
              <a:rPr lang="en-US" u="sng" baseline="-25000" dirty="0">
                <a:solidFill>
                  <a:srgbClr val="00B050"/>
                </a:solidFill>
              </a:rPr>
              <a:t> </a:t>
            </a:r>
            <a:r>
              <a:rPr lang="en-US" u="sng" baseline="-25000" dirty="0" err="1">
                <a:solidFill>
                  <a:srgbClr val="00B050"/>
                </a:solidFill>
              </a:rPr>
              <a:t>লক্ষ্য</a:t>
            </a:r>
            <a:r>
              <a:rPr lang="en-US" u="sng" baseline="-25000" dirty="0">
                <a:solidFill>
                  <a:srgbClr val="00B050"/>
                </a:solidFill>
              </a:rPr>
              <a:t> </a:t>
            </a:r>
            <a:r>
              <a:rPr lang="en-US" u="sng" baseline="-25000" dirty="0" err="1">
                <a:solidFill>
                  <a:srgbClr val="00B050"/>
                </a:solidFill>
              </a:rPr>
              <a:t>কর</a:t>
            </a:r>
            <a:r>
              <a:rPr lang="en-US" u="sng" baseline="-25000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5" name="Content Placeholder 4" descr="250px-Aa1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5029200" cy="5562599"/>
          </a:xfrm>
        </p:spPr>
      </p:pic>
      <p:pic>
        <p:nvPicPr>
          <p:cNvPr id="6" name="Content Placeholder 5" descr="download (15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53000" y="1219200"/>
            <a:ext cx="4190999" cy="56388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C6BAD4-B280-284C-887B-B5FD8DF6D3F8}"/>
              </a:ext>
            </a:extLst>
          </p:cNvPr>
          <p:cNvSpPr txBox="1"/>
          <p:nvPr/>
        </p:nvSpPr>
        <p:spPr>
          <a:xfrm>
            <a:off x="2287350" y="3242984"/>
            <a:ext cx="4574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kern="1200" baseline="-25000">
                <a:solidFill>
                  <a:srgbClr val="696464"/>
                </a:solidFill>
                <a:effectLst/>
                <a:latin typeface="+mj-cs"/>
                <a:ea typeface="+mj-ea"/>
                <a:cs typeface="+mj-cs"/>
              </a:rPr>
              <a:t>কর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ছবির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দিকে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লক্ষ্য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কর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Content Placeholder 4" descr="images (5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4953000" cy="5410200"/>
          </a:xfrm>
        </p:spPr>
      </p:pic>
      <p:pic>
        <p:nvPicPr>
          <p:cNvPr id="6" name="Content Placeholder 5" descr="images (6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105400" y="1524000"/>
            <a:ext cx="4038600" cy="4876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 dirty="0" err="1">
                <a:solidFill>
                  <a:schemeClr val="tx1"/>
                </a:solidFill>
              </a:rPr>
              <a:t>আজকের</a:t>
            </a:r>
            <a:r>
              <a:rPr lang="en-US" sz="6600" b="1" i="1" dirty="0">
                <a:solidFill>
                  <a:schemeClr val="tx1"/>
                </a:solidFill>
              </a:rPr>
              <a:t> </a:t>
            </a:r>
            <a:r>
              <a:rPr lang="en-US" sz="6600" b="1" i="1" dirty="0" err="1">
                <a:solidFill>
                  <a:schemeClr val="tx1"/>
                </a:solidFill>
              </a:rPr>
              <a:t>পাঠ</a:t>
            </a:r>
            <a:r>
              <a:rPr lang="en-US" sz="66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উ </a:t>
            </a:r>
            <a:r>
              <a:rPr lang="en-US" sz="5400" dirty="0" err="1">
                <a:solidFill>
                  <a:srgbClr val="FF0000"/>
                </a:solidFill>
              </a:rPr>
              <a:t>দ্ভিদে</a:t>
            </a:r>
            <a:r>
              <a:rPr lang="en-GB" sz="5400" dirty="0" err="1">
                <a:solidFill>
                  <a:srgbClr val="FF0000"/>
                </a:solidFill>
              </a:rPr>
              <a:t>র রুপান্তরিত মূল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এই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পাঠ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শেষে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শিক্ষার্থীরা</a:t>
            </a:r>
            <a:r>
              <a:rPr lang="en-US" b="1" i="1" dirty="0">
                <a:solidFill>
                  <a:srgbClr val="FF0000"/>
                </a:solidFill>
              </a:rPr>
              <a:t>…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err="1">
                <a:solidFill>
                  <a:srgbClr val="FF0000"/>
                </a:solidFill>
              </a:rPr>
              <a:t>রুপান্তরিত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মুলের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গঠন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ব্যাখ্যা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করতে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পারবে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tx1"/>
                </a:solidFill>
              </a:rPr>
              <a:t>রুপান্তরিত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কাজের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গঠন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ব্যাখ্যা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করতে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ছবির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দিকে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লক্ষ্য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কর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Content Placeholder 4" descr="download (16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47801"/>
            <a:ext cx="4648199" cy="4953000"/>
          </a:xfrm>
        </p:spPr>
      </p:pic>
      <p:pic>
        <p:nvPicPr>
          <p:cNvPr id="6" name="Content Placeholder 5" descr="tap-root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33950" y="1930158"/>
            <a:ext cx="4210050" cy="492784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নিচের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ছবির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দিকে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লক্ষ্য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কর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Content Placeholder 4" descr="download (17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4572000" cy="5638799"/>
          </a:xfrm>
        </p:spPr>
      </p:pic>
      <p:pic>
        <p:nvPicPr>
          <p:cNvPr id="6" name="Content Placeholder 5" descr="images (7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0" y="1295400"/>
            <a:ext cx="4571999" cy="55626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</TotalTime>
  <Words>111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 স্বাগতম </vt:lpstr>
      <vt:lpstr> মোঃ মনির হোসেন সহকারী শিক্ষক ঘাটলাবাগ কেশুরবাগ দাখিল মাদ্রাসা চাটখিল -নোয়াখালী  </vt:lpstr>
      <vt:lpstr>পাঠ পরিচিতি </vt:lpstr>
      <vt:lpstr>নিচের ছবির দিকে লক্ষ্য কর </vt:lpstr>
      <vt:lpstr>ছবির দিকে লক্ষ্য কর </vt:lpstr>
      <vt:lpstr>আজকের পাঠ </vt:lpstr>
      <vt:lpstr>এই পাঠ শেষে শিক্ষার্থীরা… রুপান্তরিত মুলের গঠন ব্যাখ্যা করতে পারবে </vt:lpstr>
      <vt:lpstr>ছবির দিকে লক্ষ্য কর </vt:lpstr>
      <vt:lpstr>নিচের ছবির দিকে লক্ষ্য কর </vt:lpstr>
      <vt:lpstr>একক কাজ </vt:lpstr>
      <vt:lpstr>ছবির দিকে লক্ষ্য কর </vt:lpstr>
      <vt:lpstr>জোড়ায় কাজ </vt:lpstr>
      <vt:lpstr>ছবির দিকে লক্ষ্য কর </vt:lpstr>
      <vt:lpstr>দলিয় কাজ 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 </dc:title>
  <dc:creator>Rasel</dc:creator>
  <cp:lastModifiedBy>Unknown User</cp:lastModifiedBy>
  <cp:revision>23</cp:revision>
  <dcterms:created xsi:type="dcterms:W3CDTF">2006-08-16T00:00:00Z</dcterms:created>
  <dcterms:modified xsi:type="dcterms:W3CDTF">2021-01-06T04:00:30Z</dcterms:modified>
</cp:coreProperties>
</file>