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65" r:id="rId2"/>
    <p:sldId id="267" r:id="rId3"/>
    <p:sldId id="350" r:id="rId4"/>
    <p:sldId id="351" r:id="rId5"/>
    <p:sldId id="352" r:id="rId6"/>
    <p:sldId id="355" r:id="rId7"/>
    <p:sldId id="361" r:id="rId8"/>
    <p:sldId id="354" r:id="rId9"/>
    <p:sldId id="370" r:id="rId10"/>
    <p:sldId id="376" r:id="rId11"/>
    <p:sldId id="338" r:id="rId12"/>
    <p:sldId id="372" r:id="rId13"/>
    <p:sldId id="3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03"/>
    <a:srgbClr val="158D20"/>
    <a:srgbClr val="00FF00"/>
    <a:srgbClr val="00CC00"/>
    <a:srgbClr val="3F35BD"/>
    <a:srgbClr val="13B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B503-EE0A-4E42-BFFF-CFD2CCEDAA8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B4DA-2C42-445F-8197-035DF3EB9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2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7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12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C000"/>
          </a:fgClr>
          <a:bgClr>
            <a:srgbClr val="13BD3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5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g" /><Relationship Id="rId5" Type="http://schemas.openxmlformats.org/officeDocument/2006/relationships/image" Target="../media/image6.jpg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 /><Relationship Id="rId3" Type="http://schemas.openxmlformats.org/officeDocument/2006/relationships/image" Target="../media/image16.jpg" /><Relationship Id="rId7" Type="http://schemas.openxmlformats.org/officeDocument/2006/relationships/image" Target="../media/image20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9.jpg" /><Relationship Id="rId5" Type="http://schemas.openxmlformats.org/officeDocument/2006/relationships/image" Target="../media/image18.jpg" /><Relationship Id="rId4" Type="http://schemas.openxmlformats.org/officeDocument/2006/relationships/image" Target="../media/image17.jpg" /><Relationship Id="rId9" Type="http://schemas.openxmlformats.org/officeDocument/2006/relationships/image" Target="../media/image22.jp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039" y="2745130"/>
            <a:ext cx="5484482" cy="28469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17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431" y="785513"/>
            <a:ext cx="5484482" cy="19943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28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8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28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551801"/>
            <a:ext cx="1540042" cy="257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05" y="471195"/>
            <a:ext cx="1406136" cy="2736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13A37-19E8-42D4-B917-B2D531044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" y="3685605"/>
            <a:ext cx="1540042" cy="2575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5C1181-A0D5-47EB-8365-CBFE1D2A0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1" y="3604999"/>
            <a:ext cx="1406136" cy="27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FBA801-5AE7-4784-9617-28E6ED26D3D4}"/>
              </a:ext>
            </a:extLst>
          </p:cNvPr>
          <p:cNvSpPr/>
          <p:nvPr/>
        </p:nvSpPr>
        <p:spPr>
          <a:xfrm>
            <a:off x="582746" y="2622885"/>
            <a:ext cx="7978507" cy="370572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714259" y="2826127"/>
            <a:ext cx="7701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ডালগুলো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চিবোয়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কবিরাজরা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পঞ্চমুখ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গজালে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বিজ্ঞরা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থাক্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যত্নও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বাঁধিয়েও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alt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476F8-14F8-4B03-AFAA-71DCDC2B0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/>
          <a:stretch/>
        </p:blipFill>
        <p:spPr>
          <a:xfrm>
            <a:off x="7039720" y="595934"/>
            <a:ext cx="1401643" cy="180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C5A5A-06D1-4712-B016-C344EF57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8" y="606862"/>
            <a:ext cx="2093964" cy="179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7AAF9-F8B3-4F36-9677-8A0DE8B4E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8" y="574575"/>
            <a:ext cx="2049209" cy="179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E8550A-7F35-46D5-94F9-83E6F684EA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497" b="15989"/>
          <a:stretch/>
        </p:blipFill>
        <p:spPr>
          <a:xfrm>
            <a:off x="5424522" y="613235"/>
            <a:ext cx="1376418" cy="180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59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672A6-9520-4FC7-BA09-F50766B67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6">
            <a:off x="2139571" y="1921731"/>
            <a:ext cx="4407657" cy="254137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83ED-B896-45D8-BC57-0138F8C4C5A4}"/>
              </a:ext>
            </a:extLst>
          </p:cNvPr>
          <p:cNvSpPr txBox="1"/>
          <p:nvPr/>
        </p:nvSpPr>
        <p:spPr>
          <a:xfrm>
            <a:off x="6469915" y="839368"/>
            <a:ext cx="1604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08C02DDB-EF0C-4FA7-8526-83A3073A8F02}"/>
              </a:ext>
            </a:extLst>
          </p:cNvPr>
          <p:cNvSpPr/>
          <p:nvPr/>
        </p:nvSpPr>
        <p:spPr>
          <a:xfrm>
            <a:off x="659872" y="4656449"/>
            <a:ext cx="7824256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নিমগাছটার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লোকটির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028" y="467028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C212F3-E289-40DE-AF10-2B55B42B44D3}"/>
              </a:ext>
            </a:extLst>
          </p:cNvPr>
          <p:cNvSpPr/>
          <p:nvPr/>
        </p:nvSpPr>
        <p:spPr>
          <a:xfrm>
            <a:off x="1043757" y="4758944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গজালে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C7F9C7-A570-4CB1-9D0B-A8B72F245AE7}"/>
              </a:ext>
            </a:extLst>
          </p:cNvPr>
          <p:cNvSpPr/>
          <p:nvPr/>
        </p:nvSpPr>
        <p:spPr>
          <a:xfrm>
            <a:off x="5921459" y="2950795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বিফলে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7F7514-0C7D-493D-A5E8-2C1C612C697F}"/>
              </a:ext>
            </a:extLst>
          </p:cNvPr>
          <p:cNvSpPr/>
          <p:nvPr/>
        </p:nvSpPr>
        <p:spPr>
          <a:xfrm>
            <a:off x="1056727" y="2994698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882433-8D7B-4857-8DAA-0E52B062791C}"/>
              </a:ext>
            </a:extLst>
          </p:cNvPr>
          <p:cNvSpPr/>
          <p:nvPr/>
        </p:nvSpPr>
        <p:spPr>
          <a:xfrm>
            <a:off x="5929949" y="2187714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বলাইচাঁদ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endParaRPr lang="en-US" sz="2000" dirty="0"/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E0FE51-F672-4D99-A8CE-8306B21F8AD5}"/>
              </a:ext>
            </a:extLst>
          </p:cNvPr>
          <p:cNvSpPr/>
          <p:nvPr/>
        </p:nvSpPr>
        <p:spPr>
          <a:xfrm>
            <a:off x="1068141" y="2207930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0F1254-2279-4A61-9170-114D90E6F37B}"/>
              </a:ext>
            </a:extLst>
          </p:cNvPr>
          <p:cNvSpPr/>
          <p:nvPr/>
        </p:nvSpPr>
        <p:spPr>
          <a:xfrm>
            <a:off x="5921458" y="3849684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নিমপাতা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71F2EE-BA19-4499-9B48-D2A7784E0651}"/>
              </a:ext>
            </a:extLst>
          </p:cNvPr>
          <p:cNvSpPr/>
          <p:nvPr/>
        </p:nvSpPr>
        <p:spPr>
          <a:xfrm>
            <a:off x="1043757" y="3820701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altLang="en-US" sz="20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76CD8B-4C84-4074-95EB-28102457B86F}"/>
              </a:ext>
            </a:extLst>
          </p:cNvPr>
          <p:cNvSpPr/>
          <p:nvPr/>
        </p:nvSpPr>
        <p:spPr>
          <a:xfrm>
            <a:off x="5929949" y="4631371"/>
            <a:ext cx="2315145" cy="6623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বিজ্ঞরা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6BB9EC-B586-4163-97E1-A7BEC14F1791}"/>
              </a:ext>
            </a:extLst>
          </p:cNvPr>
          <p:cNvSpPr/>
          <p:nvPr/>
        </p:nvSpPr>
        <p:spPr>
          <a:xfrm>
            <a:off x="5921457" y="5635010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F90B3C-8E6E-42FD-9244-73086F40DDCC}"/>
              </a:ext>
            </a:extLst>
          </p:cNvPr>
          <p:cNvSpPr/>
          <p:nvPr/>
        </p:nvSpPr>
        <p:spPr>
          <a:xfrm>
            <a:off x="1068141" y="5598494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লোকটা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94464-4135-45CB-9FF8-5E2E6BFC1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59" y="2218200"/>
            <a:ext cx="3989120" cy="2233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9A0A724F-9D84-427F-9D50-D6550CD4C393}"/>
              </a:ext>
            </a:extLst>
          </p:cNvPr>
          <p:cNvSpPr/>
          <p:nvPr/>
        </p:nvSpPr>
        <p:spPr>
          <a:xfrm>
            <a:off x="877373" y="4681650"/>
            <a:ext cx="7389254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4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5585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7" y="684296"/>
            <a:ext cx="8041105" cy="548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120" y="-498335"/>
            <a:ext cx="270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A17F4-675D-446D-A617-4EAF35FBEF7B}"/>
              </a:ext>
            </a:extLst>
          </p:cNvPr>
          <p:cNvSpPr txBox="1"/>
          <p:nvPr/>
        </p:nvSpPr>
        <p:spPr>
          <a:xfrm>
            <a:off x="1575681" y="0"/>
            <a:ext cx="6208550" cy="263892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9600" b="1" u="sng" spc="50" dirty="0" err="1">
                <a:ln w="57150">
                  <a:solidFill>
                    <a:srgbClr val="00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57150">
                <a:solidFill>
                  <a:srgbClr val="00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4B7DC19-0805-4696-92AE-5A935BA68B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0B6CB0-DC0F-F145-9FBF-7FFEEE52C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203"/>
            <a:ext cx="11720269" cy="54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811554-35C7-4E12-9EC2-496EE81F0CB1}"/>
              </a:ext>
            </a:extLst>
          </p:cNvPr>
          <p:cNvGrpSpPr/>
          <p:nvPr/>
        </p:nvGrpSpPr>
        <p:grpSpPr>
          <a:xfrm>
            <a:off x="5185113" y="1440940"/>
            <a:ext cx="2932575" cy="3215012"/>
            <a:chOff x="6709112" y="1287336"/>
            <a:chExt cx="2932575" cy="33686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D58B72-15F2-4627-9493-CF8E60827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2C59F-B2D4-47D5-A552-B3029EE9068D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C13C632-0EFC-400A-BE3A-94396DF3C9B2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30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01CF13F9-FD34-4C46-914E-DCADF90D8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56C00DE1-F5CD-402F-AA56-6995A1A8D5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CC9D9AEC-2802-4CD6-88EE-06C6A287B2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3077C2A-6B4F-42E9-9C60-8D008A6C94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AED3EF2-4879-418E-A9F8-AE52C47E4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1F330E-A0AA-4326-BDD6-FCC5B51AD2CD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9099" y="493788"/>
            <a:ext cx="3518496" cy="964305"/>
            <a:chOff x="2758897" y="511995"/>
            <a:chExt cx="4262907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" name="Oval 2"/>
            <p:cNvSpPr/>
            <p:nvPr/>
          </p:nvSpPr>
          <p:spPr>
            <a:xfrm>
              <a:off x="2758897" y="511995"/>
              <a:ext cx="4262907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35181" y="729591"/>
              <a:ext cx="3718623" cy="8570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284" y="136525"/>
            <a:ext cx="8939464" cy="6638885"/>
            <a:chOff x="-11691" y="13855"/>
            <a:chExt cx="9072564" cy="6858000"/>
          </a:xfrm>
        </p:grpSpPr>
        <p:sp>
          <p:nvSpPr>
            <p:cNvPr id="27" name="Rectangle 2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Date Placeholder 40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D0DC7ABA-3CC9-480C-A8C1-7FABD3759EF2}" type="datetime12">
              <a:rPr lang="en-US" smtClean="0"/>
              <a:t>10:57 AM</a:t>
            </a:fld>
            <a:endParaRPr lang="en-US"/>
          </a:p>
        </p:txBody>
      </p:sp>
      <p:sp>
        <p:nvSpPr>
          <p:cNvPr id="3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C63C81-F5CB-4713-9D54-E1B2C020C11C}"/>
              </a:ext>
            </a:extLst>
          </p:cNvPr>
          <p:cNvGrpSpPr/>
          <p:nvPr/>
        </p:nvGrpSpPr>
        <p:grpSpPr>
          <a:xfrm>
            <a:off x="4861427" y="465637"/>
            <a:ext cx="3518496" cy="964305"/>
            <a:chOff x="2533593" y="408386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F6E6A2-601E-43B6-AF2C-AEFA9406D6F6}"/>
                </a:ext>
              </a:extLst>
            </p:cNvPr>
            <p:cNvSpPr/>
            <p:nvPr/>
          </p:nvSpPr>
          <p:spPr>
            <a:xfrm>
              <a:off x="2533593" y="408386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B5FDC0-7F01-4E32-AE41-B4E9B38478C7}"/>
                </a:ext>
              </a:extLst>
            </p:cNvPr>
            <p:cNvSpPr/>
            <p:nvPr/>
          </p:nvSpPr>
          <p:spPr>
            <a:xfrm>
              <a:off x="2684070" y="485326"/>
              <a:ext cx="3718623" cy="9315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spc="50" dirty="0" err="1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4400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96B8C9-D5BB-44DD-9480-737A9C619CC4}"/>
              </a:ext>
            </a:extLst>
          </p:cNvPr>
          <p:cNvGrpSpPr/>
          <p:nvPr/>
        </p:nvGrpSpPr>
        <p:grpSpPr>
          <a:xfrm>
            <a:off x="560266" y="4770190"/>
            <a:ext cx="2950839" cy="1535605"/>
            <a:chOff x="6709112" y="1287336"/>
            <a:chExt cx="2932575" cy="336861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A1703DB-C738-4756-8545-C7C885F6A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C64F1-50F2-4A8B-AFAF-6E8BE9B7B787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482A678-B795-49CE-A2FE-C6CD51EB99A4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46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773DE76-B24D-4809-BA32-435AB29690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494D0F8-02A6-4DD0-B6FB-1C73BBC04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03248F2-95AC-42F2-8CDB-7EBDAD22BA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4F6E627C-63C4-4004-BBF5-04C7EAAD7A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D928360-76E7-49DE-B242-C72FFAFE4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9B06965-FF02-47AD-BADE-E6653794B92F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3565CAF-B87F-4D85-B8CC-74D121338271}"/>
              </a:ext>
            </a:extLst>
          </p:cNvPr>
          <p:cNvSpPr/>
          <p:nvPr/>
        </p:nvSpPr>
        <p:spPr>
          <a:xfrm>
            <a:off x="822765" y="4958552"/>
            <a:ext cx="2528670" cy="11724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C65AE2-E066-4BD6-91D1-CD8474B67467}"/>
              </a:ext>
            </a:extLst>
          </p:cNvPr>
          <p:cNvGrpSpPr/>
          <p:nvPr/>
        </p:nvGrpSpPr>
        <p:grpSpPr>
          <a:xfrm>
            <a:off x="5160255" y="4752484"/>
            <a:ext cx="3006798" cy="1535605"/>
            <a:chOff x="5148142" y="4885214"/>
            <a:chExt cx="3006798" cy="153560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5C86E25-FA18-4E49-9841-3240E2951764}"/>
                </a:ext>
              </a:extLst>
            </p:cNvPr>
            <p:cNvGrpSpPr/>
            <p:nvPr/>
          </p:nvGrpSpPr>
          <p:grpSpPr>
            <a:xfrm>
              <a:off x="5148142" y="4885214"/>
              <a:ext cx="3006798" cy="1535605"/>
              <a:chOff x="6709112" y="1287336"/>
              <a:chExt cx="2932575" cy="33686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5DE9777-6DB5-45D5-9E08-ACBF03EAA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6819724-D1E4-481C-80F6-C5C74DE7FE7F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6BA5E53-ADFF-4C6A-B818-F4B51A064F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56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53FDCD0-E873-4C52-A5F0-88C88EB51A6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E806AE9-D4CF-42F8-8F73-4E6CDCCB70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9D06B55-24A4-4EB8-BEA1-ED5271A8B5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528F84F5-859D-4DC4-8F9F-2AAFDA4E0B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12CB77E-37AE-47BE-B49B-A9BE36FD1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D265F36-D47D-46DA-BA13-C53F5413D6D0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9904BA3-224E-4917-B31A-B45F90FBAADE}"/>
                </a:ext>
              </a:extLst>
            </p:cNvPr>
            <p:cNvSpPr/>
            <p:nvPr/>
          </p:nvSpPr>
          <p:spPr>
            <a:xfrm>
              <a:off x="5377669" y="5003208"/>
              <a:ext cx="2565975" cy="12525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GB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৪৫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E015F6-BFFD-466D-816B-839D046D37F9}"/>
              </a:ext>
            </a:extLst>
          </p:cNvPr>
          <p:cNvCxnSpPr/>
          <p:nvPr/>
        </p:nvCxnSpPr>
        <p:spPr>
          <a:xfrm>
            <a:off x="4387516" y="1198903"/>
            <a:ext cx="0" cy="503559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C368484-18F9-4A68-B773-DE72E2F1F77B}"/>
              </a:ext>
            </a:extLst>
          </p:cNvPr>
          <p:cNvCxnSpPr>
            <a:cxnSpLocks/>
          </p:cNvCxnSpPr>
          <p:nvPr/>
        </p:nvCxnSpPr>
        <p:spPr>
          <a:xfrm flipV="1">
            <a:off x="4144785" y="1194327"/>
            <a:ext cx="15583" cy="50203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ame 62">
            <a:extLst>
              <a:ext uri="{FF2B5EF4-FFF2-40B4-BE49-F238E27FC236}">
                <a16:creationId xmlns:a16="http://schemas.microsoft.com/office/drawing/2014/main" id="{979CA7BD-6557-4961-B719-3E791554B9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AF099-8C41-40DB-80AB-4641D6988A78}"/>
              </a:ext>
            </a:extLst>
          </p:cNvPr>
          <p:cNvGrpSpPr/>
          <p:nvPr/>
        </p:nvGrpSpPr>
        <p:grpSpPr>
          <a:xfrm>
            <a:off x="559832" y="4770190"/>
            <a:ext cx="2950839" cy="1535605"/>
            <a:chOff x="559832" y="4770190"/>
            <a:chExt cx="2950839" cy="153560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C64A8F2-E478-4FBD-BEF5-8BD69C3CC68B}"/>
                </a:ext>
              </a:extLst>
            </p:cNvPr>
            <p:cNvGrpSpPr/>
            <p:nvPr/>
          </p:nvGrpSpPr>
          <p:grpSpPr>
            <a:xfrm>
              <a:off x="559832" y="4770190"/>
              <a:ext cx="2950839" cy="1535605"/>
              <a:chOff x="6709112" y="1287336"/>
              <a:chExt cx="2932575" cy="336861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3535C6C-9D9E-4B65-9ABF-B712684C3E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AADE2CC-2972-43F3-A071-6A9DEEBFF84C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2A1DDC9-9C06-48A8-AE7B-64CB442FF0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6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E9CD66C2-D789-444B-9CAA-243011E007A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C5C5D662-EE2A-4CF3-AA93-267CB4DFC4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27CA3E7-E452-4BA4-9673-A7B047C645B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C35D0FC-448D-4906-B0EF-5A05C735823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ED37B8F-7EBD-4D21-A5A1-DA6A2C317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D2E9935-9359-4E59-AFFC-8347C9F94495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00DC143-4DDE-46FC-A440-A35AD479AC73}"/>
                </a:ext>
              </a:extLst>
            </p:cNvPr>
            <p:cNvSpPr/>
            <p:nvPr/>
          </p:nvSpPr>
          <p:spPr>
            <a:xfrm>
              <a:off x="822331" y="4958552"/>
              <a:ext cx="2528670" cy="11724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মনির হোসেন</a:t>
              </a:r>
            </a:p>
            <a:p>
              <a:pPr algn="ctr"/>
              <a:r>
                <a:rPr lang="en-GB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–শিক্ষক</a:t>
              </a:r>
            </a:p>
            <a:p>
              <a:pPr algn="ctr"/>
              <a:r>
                <a:rPr lang="en-GB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কেশুরবাগ দাখিল মাদ্রাসা</a:t>
              </a:r>
            </a:p>
            <a:p>
              <a:pPr algn="ctr"/>
              <a:r>
                <a:rPr lang="en-GB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চাটখিল -নোয়াখালী</a:t>
              </a:r>
              <a:endParaRPr lang="en-US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B6FEAEB3-DC23-D342-BE01-15B65EBB8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7" y="1584385"/>
            <a:ext cx="2891262" cy="28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218812B3-4BE7-4154-B5E5-7493D4E5F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A073C-2942-42DC-9A0C-A529AA34F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4" y="1178211"/>
            <a:ext cx="3069258" cy="450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F5E0AE-C817-40E5-84AD-CD782E28E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6" y="1876927"/>
            <a:ext cx="2560662" cy="2952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FAB4D-4283-4752-B495-FF5A2EEAC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89" b="7746"/>
          <a:stretch/>
        </p:blipFill>
        <p:spPr>
          <a:xfrm>
            <a:off x="678417" y="1976436"/>
            <a:ext cx="1868170" cy="2856389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E5134BB-0B0F-4B8A-BAA9-A95940037A9E}"/>
              </a:ext>
            </a:extLst>
          </p:cNvPr>
          <p:cNvSpPr/>
          <p:nvPr/>
        </p:nvSpPr>
        <p:spPr>
          <a:xfrm>
            <a:off x="2764385" y="5137484"/>
            <a:ext cx="3518496" cy="1213068"/>
          </a:xfrm>
          <a:prstGeom prst="cloudCallout">
            <a:avLst>
              <a:gd name="adj1" fmla="val -12968"/>
              <a:gd name="adj2" fmla="val 33737"/>
            </a:avLst>
          </a:prstGeom>
          <a:solidFill>
            <a:srgbClr val="158D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A5AF59-7166-42E3-94E4-5ACDC66B705F}"/>
              </a:ext>
            </a:extLst>
          </p:cNvPr>
          <p:cNvSpPr/>
          <p:nvPr/>
        </p:nvSpPr>
        <p:spPr>
          <a:xfrm>
            <a:off x="2173608" y="526011"/>
            <a:ext cx="4213931" cy="9429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0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4068F5-E77E-4057-A1FB-A481BBD64247}"/>
              </a:ext>
            </a:extLst>
          </p:cNvPr>
          <p:cNvSpPr/>
          <p:nvPr/>
        </p:nvSpPr>
        <p:spPr>
          <a:xfrm>
            <a:off x="2324772" y="506168"/>
            <a:ext cx="3518496" cy="9643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EDA8D-71CE-4D29-B163-F300DC277635}"/>
              </a:ext>
            </a:extLst>
          </p:cNvPr>
          <p:cNvSpPr/>
          <p:nvPr/>
        </p:nvSpPr>
        <p:spPr>
          <a:xfrm>
            <a:off x="2549391" y="619780"/>
            <a:ext cx="306925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5">
            <a:extLst>
              <a:ext uri="{FF2B5EF4-FFF2-40B4-BE49-F238E27FC236}">
                <a16:creationId xmlns:a16="http://schemas.microsoft.com/office/drawing/2014/main" id="{14B4F2B3-58AE-4B61-B2F0-5EFDBEF7D172}"/>
              </a:ext>
            </a:extLst>
          </p:cNvPr>
          <p:cNvSpPr/>
          <p:nvPr/>
        </p:nvSpPr>
        <p:spPr>
          <a:xfrm>
            <a:off x="685961" y="1792705"/>
            <a:ext cx="8073027" cy="4559127"/>
          </a:xfrm>
          <a:prstGeom prst="star32">
            <a:avLst>
              <a:gd name="adj" fmla="val 3139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400" b="1" dirty="0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20A0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A5D6EF-55C0-4068-9817-7BE676AF3A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2645"/>
      </p:ext>
    </p:extLst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7BD57E-0691-4D77-825B-219D844FC33F}"/>
              </a:ext>
            </a:extLst>
          </p:cNvPr>
          <p:cNvSpPr/>
          <p:nvPr/>
        </p:nvSpPr>
        <p:spPr>
          <a:xfrm>
            <a:off x="2851484" y="557063"/>
            <a:ext cx="3416969" cy="8189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5868C-F195-4882-A729-026B0B82A9C9}"/>
              </a:ext>
            </a:extLst>
          </p:cNvPr>
          <p:cNvSpPr/>
          <p:nvPr/>
        </p:nvSpPr>
        <p:spPr>
          <a:xfrm>
            <a:off x="3037371" y="557063"/>
            <a:ext cx="306925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শিখনফল</a:t>
            </a:r>
            <a:r>
              <a:rPr lang="en-US" sz="48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C3B935F7-E56A-4807-AA5F-932BD94479FB}"/>
              </a:ext>
            </a:extLst>
          </p:cNvPr>
          <p:cNvSpPr/>
          <p:nvPr/>
        </p:nvSpPr>
        <p:spPr>
          <a:xfrm>
            <a:off x="745956" y="1263316"/>
            <a:ext cx="7628023" cy="95049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958F86E-ED5D-4872-A4A7-D32281B3D8BE}"/>
              </a:ext>
            </a:extLst>
          </p:cNvPr>
          <p:cNvSpPr/>
          <p:nvPr/>
        </p:nvSpPr>
        <p:spPr>
          <a:xfrm>
            <a:off x="745956" y="2346158"/>
            <a:ext cx="7628023" cy="3989417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E2039A-BDE6-44B7-B0E7-F30835980D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674086" y="505869"/>
            <a:ext cx="3360880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685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5" y="531307"/>
            <a:ext cx="2249125" cy="4134972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5FB3038-1BED-4AC3-8014-8A651F1E31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3" y="1862604"/>
            <a:ext cx="2136472" cy="255202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5591231" y="3205513"/>
            <a:ext cx="3386725" cy="3283123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B8758980-61CD-4B19-9F48-CB93D1EEED75}"/>
              </a:ext>
            </a:extLst>
          </p:cNvPr>
          <p:cNvSpPr/>
          <p:nvPr/>
        </p:nvSpPr>
        <p:spPr>
          <a:xfrm>
            <a:off x="1413566" y="4581032"/>
            <a:ext cx="6102758" cy="1679349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58D43-54B1-4ABB-8668-CD08C657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" y="742823"/>
            <a:ext cx="2981033" cy="1202293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5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5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944B2-1AC1-46F1-AF06-E5BBFE4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61" y="777447"/>
            <a:ext cx="2827607" cy="1096208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5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3C26F-C6FA-4CB5-B691-D54BFB51A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"/>
          <a:stretch/>
        </p:blipFill>
        <p:spPr>
          <a:xfrm>
            <a:off x="756192" y="2418168"/>
            <a:ext cx="3751472" cy="3549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B0DC5-CAF6-4B1A-AEEA-5ED7D9705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20" y="2400856"/>
            <a:ext cx="3625509" cy="3549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E056EC5-86C3-410B-A1B6-79AE83D2D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1EA81523-62AB-4AF0-9FEB-8DB52F86A869}"/>
              </a:ext>
            </a:extLst>
          </p:cNvPr>
          <p:cNvSpPr/>
          <p:nvPr/>
        </p:nvSpPr>
        <p:spPr>
          <a:xfrm>
            <a:off x="0" y="77943"/>
            <a:ext cx="9144000" cy="6792866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F53D9C1-1704-41E5-BCB4-8A388422AEF8}"/>
              </a:ext>
            </a:extLst>
          </p:cNvPr>
          <p:cNvSpPr/>
          <p:nvPr/>
        </p:nvSpPr>
        <p:spPr>
          <a:xfrm>
            <a:off x="3126259" y="4337222"/>
            <a:ext cx="5380477" cy="1972825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ছালটা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পিষছে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কেউবা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ভাজছে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দাদ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চুলকানিতে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চর্মরোগের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মহৌষধ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BFEB2-D48C-46D9-84E3-3F8D7182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842211"/>
            <a:ext cx="2286000" cy="138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254FD-9A22-4EC8-AAEE-DAB0A96A4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07" y="842211"/>
            <a:ext cx="228600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166A1-6928-4946-AB87-2C7826769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0" y="2746141"/>
            <a:ext cx="256032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08CB0D-FAE3-43DF-8DC3-BE150E8B9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07" y="2730267"/>
            <a:ext cx="228600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8F4222-51DA-4860-8634-1C4659B38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2726524"/>
            <a:ext cx="2286000" cy="135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603AAF-0B3B-4DEE-AC17-6F60843E3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4535016"/>
            <a:ext cx="2286000" cy="152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43690-2218-4087-BD87-62B0FFEA2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0" y="850090"/>
            <a:ext cx="2560320" cy="1373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8DAC6BB0-03DB-49D3-AE06-E560074259C5}"/>
              </a:ext>
            </a:extLst>
          </p:cNvPr>
          <p:cNvSpPr/>
          <p:nvPr/>
        </p:nvSpPr>
        <p:spPr>
          <a:xfrm>
            <a:off x="2771199" y="65134"/>
            <a:ext cx="3239815" cy="482819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24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89444 0.00393 L -0.92847 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4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5728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সময়-০৪মিনিট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6" y="543339"/>
            <a:ext cx="1844216" cy="3824124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6617367" y="3410151"/>
            <a:ext cx="2275822" cy="2861916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273BCF-A55E-4DCE-BAF2-F92397520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24" y="1911889"/>
            <a:ext cx="3312941" cy="178702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C89F5BB6-AB1A-4F4C-8EE3-28E5BC534416}"/>
              </a:ext>
            </a:extLst>
          </p:cNvPr>
          <p:cNvSpPr/>
          <p:nvPr/>
        </p:nvSpPr>
        <p:spPr>
          <a:xfrm>
            <a:off x="1350361" y="3888484"/>
            <a:ext cx="6109284" cy="1629657"/>
          </a:xfrm>
          <a:prstGeom prst="fram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পেষা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2044</TotalTime>
  <Words>883</Words>
  <Application>Microsoft Office PowerPoint</Application>
  <PresentationFormat>On-screen Show (4:3)</PresentationFormat>
  <Paragraphs>161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Unknown User</cp:lastModifiedBy>
  <cp:revision>168</cp:revision>
  <dcterms:created xsi:type="dcterms:W3CDTF">2020-12-09T06:16:56Z</dcterms:created>
  <dcterms:modified xsi:type="dcterms:W3CDTF">2021-01-06T04:58:49Z</dcterms:modified>
</cp:coreProperties>
</file>