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48" r:id="rId2"/>
    <p:sldId id="349" r:id="rId3"/>
    <p:sldId id="321" r:id="rId4"/>
    <p:sldId id="354" r:id="rId5"/>
    <p:sldId id="361" r:id="rId6"/>
    <p:sldId id="362" r:id="rId7"/>
    <p:sldId id="273" r:id="rId8"/>
    <p:sldId id="274" r:id="rId9"/>
    <p:sldId id="315" r:id="rId10"/>
    <p:sldId id="313" r:id="rId11"/>
    <p:sldId id="329" r:id="rId12"/>
    <p:sldId id="355" r:id="rId13"/>
    <p:sldId id="357" r:id="rId14"/>
    <p:sldId id="358" r:id="rId15"/>
    <p:sldId id="359" r:id="rId16"/>
    <p:sldId id="330" r:id="rId17"/>
    <p:sldId id="341" r:id="rId18"/>
    <p:sldId id="342" r:id="rId19"/>
    <p:sldId id="343" r:id="rId20"/>
    <p:sldId id="360" r:id="rId21"/>
    <p:sldId id="333" r:id="rId22"/>
    <p:sldId id="3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50BD4"/>
    <a:srgbClr val="0000CC"/>
    <a:srgbClr val="FFFF00"/>
    <a:srgbClr val="66FF33"/>
    <a:srgbClr val="00F60C"/>
    <a:srgbClr val="CCFF66"/>
    <a:srgbClr val="990033"/>
    <a:srgbClr val="99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965806"/>
            <a:ext cx="12113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solidFill>
                  <a:srgbClr val="F50B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43096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2349063" y="289735"/>
            <a:ext cx="7882756" cy="812844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 ও সুশাসন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99" y="1124447"/>
            <a:ext cx="112637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সম্পর্কও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পার্থক্যও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সাদৃশ্যঃ</a:t>
            </a:r>
            <a:r>
              <a:rPr lang="en-US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ঘনিষ্ঠতাঃ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স্মারকলিপি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জীবন-দর্পণ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356" y="279608"/>
            <a:ext cx="1098910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প্রদানঃ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শাস্ত্রই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সঞ্জীবিত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105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সহযোগিতাঃ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সুশাসনে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যেমন-পরিবার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প্রতিষ্ঠানগুলো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বিবর্তিত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অনাগত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বংশধরদের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85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626" y="2503976"/>
            <a:ext cx="10878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নির্ভরতাঃ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সাক্ষ্য-প্রমাণ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অসম্পূর্ণ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পর্যালোচিত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নিরর্থক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সিলি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ভিত্তিহীন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মূল্যহীন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501" y="818144"/>
            <a:ext cx="10736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এক্টন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স্রোতধারায়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বালুকারাশির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স্বর্ণরেণুর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4826876" y="273967"/>
            <a:ext cx="2538247" cy="719258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31" y="1040523"/>
            <a:ext cx="112723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বিষয়বস্তুগতঃ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বিষয়েরই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জীবনকেন্দ্রিক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প্রতিষ্ঠানগুলোরই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গুরুত্বঃ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খুঁটিনাটি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প্রতিচ্ছবি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778" y="830661"/>
            <a:ext cx="1143119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পদ্ধতিগতঃ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1100" dirty="0" smtClean="0">
              <a:solidFill>
                <a:srgbClr val="009900"/>
              </a:solidFill>
            </a:endParaRP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পরিধিগতঃ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ঘটনাপ্রবাহের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সঙ্গীত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4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886" y="189951"/>
            <a:ext cx="1128022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বিমূর্ত</a:t>
            </a:r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36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ন্যায়-অন্যায়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উচিত-অনুচিত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বিমূর্ত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নীতিনিষ্ঠ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পরিধি,পদ্ধতি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বিষয়বস্তুগত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গেটেলের</a:t>
            </a:r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বার্জেস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হারাবে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আলেয়ার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04896" y="38100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242" y="1614367"/>
            <a:ext cx="728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242" y="2789619"/>
            <a:ext cx="10279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0158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10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4402"/>
            <a:ext cx="7509164" cy="33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5126" y="4847183"/>
            <a:ext cx="10647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1907628"/>
            <a:ext cx="11014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থেকে আমরা পৌরনীতি ও সুশাসন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4508943" y="340819"/>
            <a:ext cx="3042742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407" y="3269942"/>
            <a:ext cx="1054235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স্রোতধারায়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বালুকারাশির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স্বর্ণরেণুর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।’-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127" y="1951955"/>
            <a:ext cx="10884418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লোকপ্রশাসন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956" y="1246424"/>
            <a:ext cx="839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05515" y="4514274"/>
            <a:ext cx="489619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এ্যাক্টন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2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2115" y="1441344"/>
            <a:ext cx="7166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F511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6" y="922039"/>
            <a:ext cx="4351755" cy="5155627"/>
          </a:xfrm>
          <a:prstGeom prst="rect">
            <a:avLst/>
          </a:prstGeom>
          <a:solidFill>
            <a:srgbClr val="0000CC"/>
          </a:solidFill>
          <a:ln w="190500" cap="sq">
            <a:solidFill>
              <a:srgbClr val="FF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407" y="794746"/>
            <a:ext cx="1054235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515" y="2102140"/>
            <a:ext cx="541645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গেটেল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752186"/>
            <a:ext cx="11101552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পয়েন্টগুলোর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রেফারেন্সঃ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পৌরনীতি ও সুশাসন ১ম পত্র – প্রফেসর মোঃ মোজাম্মেল হক/ ড. রাজু আহম্মেদ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ব্রাদার্স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247291"/>
            <a:ext cx="6936828" cy="33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2474566">
            <a:off x="9115157" y="841377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340085" y="832296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4" y="226671"/>
            <a:ext cx="11733835" cy="639862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8726" y="675030"/>
            <a:ext cx="101569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509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645" y="1155187"/>
            <a:ext cx="11493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8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84960"/>
            <a:ext cx="5578127" cy="676737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/>
          </a:p>
        </p:txBody>
      </p:sp>
      <p:sp>
        <p:nvSpPr>
          <p:cNvPr id="22" name="Rounded Rectangle 21"/>
          <p:cNvSpPr/>
          <p:nvPr/>
        </p:nvSpPr>
        <p:spPr>
          <a:xfrm rot="19660976">
            <a:off x="849297" y="2927532"/>
            <a:ext cx="3357767" cy="7804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116568">
            <a:off x="8435261" y="2925659"/>
            <a:ext cx="2876437" cy="739930"/>
          </a:xfrm>
          <a:prstGeom prst="roundRect">
            <a:avLst/>
          </a:prstGeom>
          <a:solidFill>
            <a:srgbClr val="66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60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6957" y="3522729"/>
            <a:ext cx="3816960" cy="7835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4537" y="5086831"/>
            <a:ext cx="2788519" cy="714879"/>
          </a:xfrm>
          <a:prstGeom prst="roundRect">
            <a:avLst/>
          </a:prstGeom>
          <a:solidFill>
            <a:srgbClr val="F50BD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92117" y="5086831"/>
            <a:ext cx="2209800" cy="772881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নীতিশাস্ত্র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6112" y="5070520"/>
            <a:ext cx="2209800" cy="73119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endParaRPr lang="en-US" sz="54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383221" y="1262425"/>
            <a:ext cx="7425558" cy="70685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51037" y="4031932"/>
            <a:ext cx="4204588" cy="1093850"/>
          </a:xfrm>
          <a:prstGeom prst="roundRect">
            <a:avLst/>
          </a:prstGeom>
          <a:solidFill>
            <a:srgbClr val="66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8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68067" y="785733"/>
            <a:ext cx="6170529" cy="11248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08941" y="2049519"/>
            <a:ext cx="472966" cy="186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7378266" y="2049519"/>
            <a:ext cx="441434" cy="18603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7" y="693684"/>
            <a:ext cx="4195602" cy="558099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2" y="693684"/>
            <a:ext cx="4097130" cy="536743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5752265" y="3056358"/>
            <a:ext cx="634923" cy="2459422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6200000">
            <a:off x="5738649" y="1229710"/>
            <a:ext cx="662150" cy="2459420"/>
          </a:xfrm>
          <a:prstGeom prst="upArrow">
            <a:avLst/>
          </a:prstGeom>
          <a:solidFill>
            <a:srgbClr val="F50B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624" y="1175973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607" y="2403165"/>
            <a:ext cx="11477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bn-BD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9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প্রফেসর মো</a:t>
            </a:r>
            <a:r>
              <a:rPr 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</a:t>
            </a:r>
            <a:r>
              <a:rPr lang="bn-BD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bn-BD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299859" y="1375894"/>
            <a:ext cx="10626920" cy="3774177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7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7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পৌরনীতি ও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138" y="1224342"/>
            <a:ext cx="115603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সমাজবদ্ধ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আশা-আকাঙ্ক্ষা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বিজ্ঞানগুলোও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মনোবিজ্ঞান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নীতিশাস্ত্র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সাথেও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504499" y="241923"/>
            <a:ext cx="11130453" cy="81277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874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508</cp:revision>
  <dcterms:created xsi:type="dcterms:W3CDTF">2020-04-27T04:23:09Z</dcterms:created>
  <dcterms:modified xsi:type="dcterms:W3CDTF">2021-01-06T15:02:09Z</dcterms:modified>
</cp:coreProperties>
</file>