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3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3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6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6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6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0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4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9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6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41CE-4BE8-4071-9B50-A3CC00B95E8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07790-5F14-4992-9EA0-11F60452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270" y="68576"/>
            <a:ext cx="475429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6" y="1148318"/>
            <a:ext cx="9144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25756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2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5873" y="286603"/>
            <a:ext cx="66912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দারিদ্রত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549" y="2039582"/>
            <a:ext cx="6426357" cy="38418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1445" y="1883012"/>
            <a:ext cx="3810000" cy="415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দারিদ্রতার</a:t>
            </a:r>
            <a:r>
              <a:rPr lang="en-US" sz="66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66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600" b="1" dirty="0" err="1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66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6600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66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3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379864"/>
            <a:ext cx="8610600" cy="957621"/>
          </a:xfrm>
          <a:prstGeom prst="rect">
            <a:avLst/>
          </a:prstGeom>
          <a:noFill/>
        </p:spPr>
        <p:txBody>
          <a:bodyPr wrap="square" lIns="125401" tIns="62700" rIns="125401" bIns="62700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68406" y="1937376"/>
            <a:ext cx="5242560" cy="3576320"/>
          </a:xfrm>
          <a:prstGeom prst="vertic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01" tIns="62700" rIns="125401" bIns="6270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900" b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ছেলে সন্তান </a:t>
            </a:r>
          </a:p>
          <a:p>
            <a:pPr algn="ctr"/>
            <a:r>
              <a:rPr lang="bn-BD" sz="4900" b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লাভের আশায় জনসংখ্যা বৃদ্ধি </a:t>
            </a:r>
            <a:endParaRPr lang="en-US" sz="4900" b="1" dirty="0">
              <a:ln w="11430"/>
              <a:solidFill>
                <a:schemeClr val="accent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ছেলে সন্তান লাভের আশায়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744" y="2238233"/>
            <a:ext cx="5754192" cy="32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4678" y="335507"/>
            <a:ext cx="61462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464350" y="1913530"/>
            <a:ext cx="5213445" cy="3581400"/>
          </a:xfrm>
          <a:prstGeom prst="vertic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মৃত্যুহার কম </a:t>
            </a:r>
            <a:endParaRPr lang="en-US" sz="66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শিশু মৃত্যুর হার কম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695" y="1790700"/>
            <a:ext cx="5024139" cy="423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9172" y="185379"/>
            <a:ext cx="8694761" cy="957621"/>
          </a:xfrm>
          <a:prstGeom prst="rect">
            <a:avLst/>
          </a:prstGeom>
          <a:noFill/>
        </p:spPr>
        <p:txBody>
          <a:bodyPr wrap="square" lIns="125401" tIns="62700" rIns="125401" bIns="62700" rtlCol="0">
            <a:spAutoFit/>
          </a:bodyPr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 </a:t>
            </a:r>
            <a:r>
              <a:rPr lang="bn-BD" sz="54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54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-161498" y="1333500"/>
            <a:ext cx="5410200" cy="4648200"/>
          </a:xfrm>
          <a:prstGeom prst="vertic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কুসংস্কারের কারণে অর্থাৎ মুখ দিয়েছেন যিনি আহার দিবেন তিনি একথার উপর নির্ভর করে অধিক সন্তান জন্ম দিয়ে থাকেন। ফলে জনসংখ্যা বৃদ্ধি পায়। </a:t>
            </a:r>
            <a:endParaRPr lang="en-US" sz="440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oro porib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656" y="1333500"/>
            <a:ext cx="617410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ইভ টিচিং 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655" y="1818663"/>
            <a:ext cx="3874849" cy="4211274"/>
          </a:xfrm>
          <a:prstGeom prst="rect">
            <a:avLst/>
          </a:prstGeom>
        </p:spPr>
      </p:pic>
      <p:sp>
        <p:nvSpPr>
          <p:cNvPr id="5" name="Vertical Scroll 4"/>
          <p:cNvSpPr/>
          <p:nvPr/>
        </p:nvSpPr>
        <p:spPr>
          <a:xfrm>
            <a:off x="901889" y="2196053"/>
            <a:ext cx="4284260" cy="3833884"/>
          </a:xfrm>
          <a:prstGeom prst="vertic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smtClean="0">
                <a:ln w="11430"/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সামাজিক অবক্ষয়ের কারণে </a:t>
            </a:r>
            <a:endParaRPr lang="en-US" sz="7200" b="1">
              <a:ln w="11430"/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0061" y="493594"/>
            <a:ext cx="66912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8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ৃদ্ধ বয়সে নিরাপত্তার অভাব.jpg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730" y="1828800"/>
            <a:ext cx="4860878" cy="4451445"/>
          </a:xfrm>
          <a:prstGeom prst="rect">
            <a:avLst/>
          </a:prstGeom>
        </p:spPr>
      </p:pic>
      <p:sp>
        <p:nvSpPr>
          <p:cNvPr id="3" name="Vertical Scroll 2"/>
          <p:cNvSpPr/>
          <p:nvPr/>
        </p:nvSpPr>
        <p:spPr>
          <a:xfrm>
            <a:off x="851848" y="2006221"/>
            <a:ext cx="4661848" cy="3738880"/>
          </a:xfrm>
          <a:prstGeom prst="vertic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01" tIns="62700" rIns="125401" bIns="62700" rtlCol="0" anchor="ctr"/>
          <a:lstStyle/>
          <a:p>
            <a:pPr algn="ctr"/>
            <a:r>
              <a:rPr lang="bn-BD" sz="8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বৃদ্ধ বয়সে নিরাপত্তার আশায় </a:t>
            </a:r>
            <a:endParaRPr lang="en-US" sz="80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2131" y="188794"/>
            <a:ext cx="74943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 </a:t>
            </a:r>
            <a:r>
              <a:rPr lang="bn-BD" sz="54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54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2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6969" y="471985"/>
            <a:ext cx="66912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 </a:t>
            </a:r>
            <a:r>
              <a:rPr lang="bn-BD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48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868" y="2353649"/>
            <a:ext cx="52225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40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বিনোদনের অভাবে স্ত্রীদের সাথে মেলামেশায় বিনোদনের একমাত্র মাধ্যম হিসাবে মনে করে ফলে </a:t>
            </a:r>
            <a:endParaRPr lang="en-US" sz="440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দ্রু</a:t>
            </a:r>
            <a:r>
              <a:rPr lang="bn-BD" sz="440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ত জনসংখ্যা বৃদ্ধি পায়। </a:t>
            </a:r>
            <a:endParaRPr lang="en-US" sz="440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বিনোদনের অভা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287" y="2063451"/>
            <a:ext cx="5351452" cy="34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6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5183" y="477672"/>
            <a:ext cx="66912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 </a:t>
            </a:r>
            <a:r>
              <a:rPr lang="bn-BD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48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45659" y="1949355"/>
            <a:ext cx="5486400" cy="3962400"/>
          </a:xfrm>
          <a:prstGeom prst="vertic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40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জলবায়ুগত কারণে আমাদের দেশের মেয়েরা অল্প বয়সেই সন্তান ধারণ ক্ষমতা লাভ করে । ফলে দ্রুত জনসংখ্যা বৃদ্ধি পায়। </a:t>
            </a:r>
            <a:endParaRPr lang="en-US" sz="440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olobayu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811" y="2044889"/>
            <a:ext cx="5870371" cy="398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3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468" y="635758"/>
            <a:ext cx="66912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388961" y="2051713"/>
            <a:ext cx="5070143" cy="3733800"/>
          </a:xfrm>
          <a:prstGeom prst="vertic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স্বামী পরিত্যক্তার কারণে জনসংখ্যা বৃদ্ধি </a:t>
            </a:r>
            <a:endParaRPr lang="en-US" sz="5400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স্বামী পরিত্যক্ত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7096" y="2425891"/>
            <a:ext cx="5409120" cy="352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791268"/>
            <a:ext cx="5486400" cy="461665"/>
          </a:xfrm>
          <a:prstGeom prst="rect">
            <a:avLst/>
          </a:prstGeom>
          <a:solidFill>
            <a:srgbClr val="CCCC00"/>
          </a:solidFill>
          <a:scene3d>
            <a:camera prst="orthographicFront"/>
            <a:lightRig rig="threePt" dir="t"/>
          </a:scene3d>
          <a:sp3d extrusionH="342900" contourW="25400">
            <a:bevelT w="254000" h="317500" prst="artDeco"/>
            <a:bevelB w="0" h="0"/>
          </a:sp3d>
        </p:spPr>
        <p:style>
          <a:lnRef idx="1">
            <a:schemeClr val="accent3"/>
          </a:lnRef>
          <a:fillRef idx="1003">
            <a:schemeClr val="lt2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১) বাংলাদেশের জনসংখ্যায় নারী-পুরুষ অনুপাত কত? </a:t>
            </a:r>
            <a:endParaRPr lang="en-US" sz="240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200" y="2477068"/>
            <a:ext cx="762000" cy="685800"/>
          </a:xfrm>
          <a:prstGeom prst="ellipse">
            <a:avLst/>
          </a:prstGeom>
          <a:solidFill>
            <a:srgbClr val="CCCC00"/>
          </a:solidFill>
          <a:scene3d>
            <a:camera prst="orthographicFront"/>
            <a:lightRig rig="threePt" dir="t"/>
          </a:scene3d>
          <a:sp3d extrusionH="342900" contourW="25400">
            <a:bevelT w="254000" h="317500" prst="artDeco"/>
            <a:bevelB w="0" h="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 </a:t>
            </a:r>
            <a:endParaRPr lang="en-US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124200" y="2400868"/>
            <a:ext cx="685800" cy="762000"/>
          </a:xfrm>
          <a:prstGeom prst="ellipse">
            <a:avLst/>
          </a:prstGeom>
          <a:solidFill>
            <a:srgbClr val="CCCC00"/>
          </a:solidFill>
          <a:scene3d>
            <a:camera prst="orthographicFront"/>
            <a:lightRig rig="threePt" dir="t"/>
          </a:scene3d>
          <a:sp3d extrusionH="342900" contourW="25400">
            <a:bevelT w="254000" h="317500" prst="artDeco"/>
            <a:bevelB w="0" h="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19800" y="2400868"/>
            <a:ext cx="685800" cy="762000"/>
          </a:xfrm>
          <a:prstGeom prst="ellipse">
            <a:avLst/>
          </a:prstGeom>
          <a:solidFill>
            <a:srgbClr val="CCCC00"/>
          </a:solidFill>
          <a:scene3d>
            <a:camera prst="orthographicFront"/>
            <a:lightRig rig="threePt" dir="t"/>
          </a:scene3d>
          <a:sp3d extrusionH="342900" contourW="25400">
            <a:bevelT w="254000" h="317500" prst="artDeco"/>
            <a:bevelB w="0" h="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গ </a:t>
            </a:r>
            <a:r>
              <a:rPr lang="bn-BD" smtClean="0">
                <a:solidFill>
                  <a:srgbClr val="003300"/>
                </a:solidFill>
              </a:rPr>
              <a:t> </a:t>
            </a:r>
            <a:endParaRPr lang="en-US">
              <a:solidFill>
                <a:srgbClr val="0033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915400" y="2400868"/>
            <a:ext cx="685800" cy="762000"/>
          </a:xfrm>
          <a:prstGeom prst="ellipse">
            <a:avLst/>
          </a:prstGeom>
          <a:solidFill>
            <a:srgbClr val="CCCC00"/>
          </a:solidFill>
          <a:scene3d>
            <a:camera prst="orthographicFront"/>
            <a:lightRig rig="threePt" dir="t"/>
          </a:scene3d>
          <a:sp3d extrusionH="342900" contourW="25400">
            <a:bevelT w="254000" h="317500" prst="artDeco"/>
            <a:bevelB w="0" h="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ঘ </a:t>
            </a:r>
            <a:endParaRPr lang="en-US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477068"/>
            <a:ext cx="1676400" cy="609600"/>
          </a:xfrm>
          <a:prstGeom prst="rect">
            <a:avLst/>
          </a:prstGeom>
          <a:solidFill>
            <a:srgbClr val="CCCC00"/>
          </a:solidFill>
          <a:scene3d>
            <a:camera prst="orthographicFront"/>
            <a:lightRig rig="threePt" dir="t"/>
          </a:scene3d>
          <a:sp3d extrusionH="342900" contourW="25400">
            <a:bevelT w="254000" h="317500" prst="artDeco"/>
            <a:bevelB w="0" h="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১০১ </a:t>
            </a:r>
            <a:r>
              <a:rPr lang="en-US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১০০ </a:t>
            </a:r>
            <a:endParaRPr lang="en-US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4800" y="2400868"/>
            <a:ext cx="1752600" cy="609600"/>
          </a:xfrm>
          <a:prstGeom prst="rect">
            <a:avLst/>
          </a:prstGeom>
          <a:solidFill>
            <a:srgbClr val="CCCC00"/>
          </a:solidFill>
          <a:scene3d>
            <a:camera prst="orthographicFront"/>
            <a:lightRig rig="threePt" dir="t"/>
          </a:scene3d>
          <a:sp3d extrusionH="342900" contourW="25400">
            <a:bevelT w="254000" h="317500" prst="artDeco"/>
            <a:bevelB w="0" h="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১০২</a:t>
            </a:r>
            <a:r>
              <a:rPr lang="en-US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১০০</a:t>
            </a:r>
            <a:endParaRPr lang="en-US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2400868"/>
            <a:ext cx="1752600" cy="609600"/>
          </a:xfrm>
          <a:prstGeom prst="rect">
            <a:avLst/>
          </a:prstGeom>
          <a:solidFill>
            <a:srgbClr val="CCCC00"/>
          </a:solidFill>
          <a:scene3d>
            <a:camera prst="orthographicFront"/>
            <a:lightRig rig="threePt" dir="t"/>
          </a:scene3d>
          <a:sp3d extrusionH="342900" contourW="25400">
            <a:bevelT w="254000" h="317500" prst="artDeco"/>
            <a:bevelB w="0" h="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১০৩</a:t>
            </a:r>
            <a:r>
              <a:rPr lang="en-US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১০০ </a:t>
            </a:r>
            <a:endParaRPr lang="en-US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53600" y="2400868"/>
            <a:ext cx="1752600" cy="609600"/>
          </a:xfrm>
          <a:prstGeom prst="rect">
            <a:avLst/>
          </a:prstGeom>
          <a:solidFill>
            <a:srgbClr val="CCCC00"/>
          </a:solidFill>
          <a:scene3d>
            <a:camera prst="orthographicFront"/>
            <a:lightRig rig="threePt" dir="t"/>
          </a:scene3d>
          <a:sp3d extrusionH="342900" contourW="25400">
            <a:bevelT w="254000" h="317500" prst="artDeco"/>
            <a:bevelB w="0" h="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১০৪</a:t>
            </a:r>
            <a:r>
              <a:rPr lang="en-US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bn-BD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১০০ </a:t>
            </a:r>
            <a:endParaRPr lang="en-US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239068"/>
            <a:ext cx="5562600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317500" h="88900" prst="artDeco"/>
            <a:contourClr>
              <a:srgbClr val="92D050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২) একটি দেশের জনসংখ্যার অধিক বৃদ্ধিকে বলে- </a:t>
            </a:r>
            <a:endParaRPr lang="en-US" sz="240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0" y="3848668"/>
            <a:ext cx="685800" cy="685800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317500" h="88900" prst="artDeco"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 </a:t>
            </a:r>
            <a:endParaRPr lang="en-US" sz="240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971800" y="3848668"/>
            <a:ext cx="685800" cy="685800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317500" h="88900" prst="artDeco"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খ </a:t>
            </a:r>
            <a:endParaRPr lang="en-US" sz="240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43600" y="3848668"/>
            <a:ext cx="685800" cy="685800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317500" h="88900" prst="artDeco"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 </a:t>
            </a:r>
            <a:endParaRPr lang="en-US" sz="240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915400" y="3772468"/>
            <a:ext cx="685800" cy="685800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317500" h="88900" prst="artDeco"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ঘ </a:t>
            </a:r>
            <a:endParaRPr lang="en-US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" y="3848668"/>
            <a:ext cx="2133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317500" h="88900" prst="artDeco"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জনসংখ্যা অস্থিরতা </a:t>
            </a:r>
            <a:endParaRPr lang="en-US" sz="240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33800" y="3848668"/>
            <a:ext cx="2133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317500" h="88900" prst="artDeco"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জনসংখ্যা বিস্ফোরণ </a:t>
            </a:r>
            <a:endParaRPr lang="en-US" sz="240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05600" y="3848668"/>
            <a:ext cx="2133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317500" h="88900" prst="artDeco"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জনসংখ্যা হ্রাস </a:t>
            </a:r>
            <a:endParaRPr lang="en-US" sz="240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77400" y="3848668"/>
            <a:ext cx="2133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317500" h="88900" prst="artDeco"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জনসংখ্যা বৃদ্ধি </a:t>
            </a:r>
            <a:endParaRPr lang="en-US" sz="240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2000" y="4610668"/>
            <a:ext cx="9067800" cy="457200"/>
          </a:xfrm>
          <a:prstGeom prst="rect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317500" h="133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latin typeface="NikoshBAN" pitchFamily="2" charset="0"/>
                <a:cs typeface="NikoshBAN" pitchFamily="2" charset="0"/>
              </a:rPr>
              <a:t>একটি দেশের জনসংখ্যাকে ঐ দেশের আয়তন দ্বারা ভাগ করলে পাওয়া যাবে জনসংখ্যার - 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6200" y="5220268"/>
            <a:ext cx="685800" cy="609600"/>
          </a:xfrm>
          <a:prstGeom prst="ellipse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317500" h="133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048000" y="5220268"/>
            <a:ext cx="685800" cy="609600"/>
          </a:xfrm>
          <a:prstGeom prst="ellipse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317500" h="133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019800" y="5220268"/>
            <a:ext cx="685800" cy="609600"/>
          </a:xfrm>
          <a:prstGeom prst="ellipse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317500" h="133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915400" y="5220268"/>
            <a:ext cx="685800" cy="609600"/>
          </a:xfrm>
          <a:prstGeom prst="ellipse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317500" h="133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8200" y="5220268"/>
            <a:ext cx="2057400" cy="609600"/>
          </a:xfrm>
          <a:prstGeom prst="rect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317500" h="133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latin typeface="NikoshBAN" pitchFamily="2" charset="0"/>
                <a:cs typeface="NikoshBAN" pitchFamily="2" charset="0"/>
              </a:rPr>
              <a:t>মৃত্যুহার  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00" y="5220268"/>
            <a:ext cx="2057400" cy="609600"/>
          </a:xfrm>
          <a:prstGeom prst="rect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317500" h="133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latin typeface="NikoshBAN" pitchFamily="2" charset="0"/>
                <a:cs typeface="NikoshBAN" pitchFamily="2" charset="0"/>
              </a:rPr>
              <a:t>জন্মহার 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81800" y="5220268"/>
            <a:ext cx="2057400" cy="609600"/>
          </a:xfrm>
          <a:prstGeom prst="rect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317500" h="133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ঘনত্ব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677400" y="5144068"/>
            <a:ext cx="2057400" cy="609600"/>
          </a:xfrm>
          <a:prstGeom prst="rect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317500" h="1333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mtClean="0">
                <a:latin typeface="NikoshBAN" pitchFamily="2" charset="0"/>
                <a:cs typeface="NikoshBAN" pitchFamily="2" charset="0"/>
              </a:rPr>
              <a:t>অভিগমন 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84990" y="235999"/>
            <a:ext cx="23968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6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"/>
                            </p:stCondLst>
                            <p:childTnLst>
                              <p:par>
                                <p:cTn id="1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000"/>
                            </p:stCondLst>
                            <p:childTnLst>
                              <p:par>
                                <p:cTn id="1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000"/>
                            </p:stCondLst>
                            <p:childTnLst>
                              <p:par>
                                <p:cTn id="1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000"/>
                            </p:stCondLst>
                            <p:childTnLst>
                              <p:par>
                                <p:cTn id="1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1500" y="809600"/>
            <a:ext cx="6700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26444" y="2279013"/>
            <a:ext cx="6946680" cy="3402593"/>
            <a:chOff x="1026444" y="2279013"/>
            <a:chExt cx="6946680" cy="3402593"/>
          </a:xfrm>
        </p:grpSpPr>
        <p:sp>
          <p:nvSpPr>
            <p:cNvPr id="4" name="Right Arrow 3"/>
            <p:cNvSpPr/>
            <p:nvPr/>
          </p:nvSpPr>
          <p:spPr>
            <a:xfrm>
              <a:off x="1026444" y="383349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039507" y="240964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039506" y="3204636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039506" y="522781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039507" y="451276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71500" y="2279013"/>
              <a:ext cx="6501624" cy="3402593"/>
              <a:chOff x="1471500" y="2279013"/>
              <a:chExt cx="6501624" cy="3402593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96707" y="2279013"/>
                <a:ext cx="4401815" cy="64633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itchFamily="2" charset="0"/>
                  </a:rPr>
                  <a:t>প্রভাষক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ভূগোল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বিভাগ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471500" y="3075493"/>
                <a:ext cx="6501624" cy="64633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itchFamily="2" charset="0"/>
                  </a:rPr>
                  <a:t>বালাতৈড়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সিদ্দিক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হোসেন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ডিগ্রী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কলেজ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09771" y="3702864"/>
                <a:ext cx="4388752" cy="64633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itchFamily="2" charset="0"/>
                  </a:rPr>
                  <a:t>নিয়ামতপুর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নওগাঁ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35896" y="4369069"/>
                <a:ext cx="3641410" cy="64633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itchFamily="2" charset="0"/>
                  </a:rPr>
                  <a:t>01718789156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562022" y="5035275"/>
                <a:ext cx="57855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itchFamily="2" charset="0"/>
                  </a:rPr>
                  <a:t>raihan.mr61@gmail.com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656" y="1846543"/>
            <a:ext cx="2893102" cy="4014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761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203" y="267481"/>
            <a:ext cx="8229600" cy="1143000"/>
          </a:xfrm>
        </p:spPr>
        <p:txBody>
          <a:bodyPr>
            <a:noAutofit/>
          </a:bodyPr>
          <a:lstStyle/>
          <a:p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hous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7333" y="1273792"/>
            <a:ext cx="5017851" cy="3339152"/>
          </a:xfrm>
        </p:spPr>
      </p:pic>
      <p:sp>
        <p:nvSpPr>
          <p:cNvPr id="6" name="TextBox 5"/>
          <p:cNvSpPr txBox="1"/>
          <p:nvPr/>
        </p:nvSpPr>
        <p:spPr>
          <a:xfrm>
            <a:off x="707289" y="5490640"/>
            <a:ext cx="9937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54008"/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# তোমার এলাকার জনসংখ্যা বৃদ্ধির ৫টি কারণ লিখে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আনবে।  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3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9029567-bye-wallpapers.jpg"/>
          <p:cNvPicPr>
            <a:picLocks noChangeAspect="1"/>
          </p:cNvPicPr>
          <p:nvPr/>
        </p:nvPicPr>
        <p:blipFill rotWithShape="1">
          <a:blip r:embed="rId2"/>
          <a:srcRect b="7358"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0" y="0"/>
            <a:ext cx="351891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505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505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3643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06144" y="330559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err="1" smtClean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 smtClean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dirty="0" err="1" smtClean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134414" y="2458700"/>
            <a:ext cx="6400800" cy="3733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8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279914" y="1878236"/>
            <a:ext cx="4518212" cy="3671047"/>
            <a:chOff x="7333130" y="2124635"/>
            <a:chExt cx="4518212" cy="3671047"/>
          </a:xfrm>
        </p:grpSpPr>
        <p:sp>
          <p:nvSpPr>
            <p:cNvPr id="5" name="Rectangle 4"/>
            <p:cNvSpPr/>
            <p:nvPr/>
          </p:nvSpPr>
          <p:spPr>
            <a:xfrm>
              <a:off x="8081682" y="2124635"/>
              <a:ext cx="2985247" cy="367104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33130" y="2223247"/>
              <a:ext cx="45182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ভূগোল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প্রথম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পত্র</a:t>
              </a:r>
              <a:endPara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একাদশ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দ্বাদশ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350622" y="3442447"/>
              <a:ext cx="2528047" cy="2259104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scene3d>
              <a:camera prst="orthographicFront">
                <a:rot lat="0" lon="21594000" rev="0"/>
              </a:camera>
              <a:lightRig rig="threePt" dir="t"/>
            </a:scene3d>
            <a:sp3d>
              <a:bevelT w="1828800" h="1828800"/>
              <a:bevelB w="1828800" h="1828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25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882" y="1239672"/>
            <a:ext cx="7958494" cy="4897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8740" y="286603"/>
            <a:ext cx="1142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দেখে আজকের পাঠের বিষয় উপলব্ধি করার চেষ্ঠা করো।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4590" y="674427"/>
            <a:ext cx="40511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2794" y="3273188"/>
            <a:ext cx="65020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9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53636" y="423081"/>
            <a:ext cx="29706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012" y="1951630"/>
            <a:ext cx="8832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……….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012" y="3316406"/>
            <a:ext cx="118189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কাকে 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76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1334" y="2555880"/>
            <a:ext cx="104132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এলাকার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লোকসংখাকে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সমষ্টিগত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পরিবর্তনশীল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1659" y="436728"/>
            <a:ext cx="65020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56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9864" y="846161"/>
            <a:ext cx="38486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8736" y="3370997"/>
            <a:ext cx="76018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কাকে বলে?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2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হু  বিবাহ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5713" y="1701421"/>
            <a:ext cx="4343400" cy="4572000"/>
          </a:xfrm>
          <a:prstGeom prst="rect">
            <a:avLst/>
          </a:prstGeom>
        </p:spPr>
      </p:pic>
      <p:sp>
        <p:nvSpPr>
          <p:cNvPr id="3" name="Vertical Scroll 2"/>
          <p:cNvSpPr/>
          <p:nvPr/>
        </p:nvSpPr>
        <p:spPr>
          <a:xfrm>
            <a:off x="-459475" y="1349991"/>
            <a:ext cx="7620000" cy="4572000"/>
          </a:xfrm>
          <a:prstGeom prst="vertic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01" tIns="62700" rIns="125401" bIns="62700" rtlCol="0" anchor="ctr"/>
          <a:lstStyle/>
          <a:p>
            <a:pPr algn="ctr"/>
            <a:r>
              <a:rPr lang="en-US" sz="7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sz="7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বিবাহের কারণে </a:t>
            </a:r>
            <a:r>
              <a:rPr lang="en-US" sz="7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7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7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জনসংখ্যা বৃদ্ধি</a:t>
            </a:r>
            <a:r>
              <a:rPr lang="en-US" sz="7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7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7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7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0131" y="336431"/>
            <a:ext cx="8610600" cy="1049954"/>
          </a:xfrm>
          <a:prstGeom prst="rect">
            <a:avLst/>
          </a:prstGeom>
          <a:noFill/>
        </p:spPr>
        <p:txBody>
          <a:bodyPr wrap="square" lIns="125401" tIns="62700" rIns="125401" bIns="62700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4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312</Words>
  <Application>Microsoft Office PowerPoint</Application>
  <PresentationFormat>Widescreen</PresentationFormat>
  <Paragraphs>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2021-01-06T06:27:41Z</dcterms:created>
  <dcterms:modified xsi:type="dcterms:W3CDTF">2021-01-06T06:47:03Z</dcterms:modified>
</cp:coreProperties>
</file>