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75" r:id="rId3"/>
    <p:sldId id="292" r:id="rId4"/>
    <p:sldId id="278" r:id="rId5"/>
    <p:sldId id="279" r:id="rId6"/>
    <p:sldId id="280" r:id="rId7"/>
    <p:sldId id="291" r:id="rId8"/>
    <p:sldId id="281" r:id="rId9"/>
    <p:sldId id="282" r:id="rId10"/>
    <p:sldId id="286" r:id="rId11"/>
    <p:sldId id="287" r:id="rId12"/>
    <p:sldId id="28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48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0FB67-38C8-427E-894B-D1895CFF3B30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B78EA-DD6C-4A41-80EC-D687651FA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2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57DE0-BBBA-4158-97FA-931E267885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69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A662-E7DB-465E-BBD9-AF74ED096397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EF56-F1BB-4C27-8A22-A151C0671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1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A662-E7DB-465E-BBD9-AF74ED096397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EF56-F1BB-4C27-8A22-A151C0671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39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A662-E7DB-465E-BBD9-AF74ED096397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EF56-F1BB-4C27-8A22-A151C0671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00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A662-E7DB-465E-BBD9-AF74ED096397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EF56-F1BB-4C27-8A22-A151C0671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28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A662-E7DB-465E-BBD9-AF74ED096397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EF56-F1BB-4C27-8A22-A151C0671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44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A662-E7DB-465E-BBD9-AF74ED096397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EF56-F1BB-4C27-8A22-A151C0671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67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A662-E7DB-465E-BBD9-AF74ED096397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EF56-F1BB-4C27-8A22-A151C0671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83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A662-E7DB-465E-BBD9-AF74ED096397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EF56-F1BB-4C27-8A22-A151C0671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21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A662-E7DB-465E-BBD9-AF74ED096397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EF56-F1BB-4C27-8A22-A151C0671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A662-E7DB-465E-BBD9-AF74ED096397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EF56-F1BB-4C27-8A22-A151C0671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41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A662-E7DB-465E-BBD9-AF74ED096397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EF56-F1BB-4C27-8A22-A151C0671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CA662-E7DB-465E-BBD9-AF74ED096397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CEF56-F1BB-4C27-8A22-A151C0671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3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6715" y="1780674"/>
            <a:ext cx="819751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2"/>
          <a:stretch/>
        </p:blipFill>
        <p:spPr>
          <a:xfrm>
            <a:off x="6134101" y="72189"/>
            <a:ext cx="4469732" cy="67136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26"/>
          <a:stretch/>
        </p:blipFill>
        <p:spPr>
          <a:xfrm>
            <a:off x="1636296" y="72188"/>
            <a:ext cx="4497805" cy="671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4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2925" y="533400"/>
            <a:ext cx="32004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9115" y="1943098"/>
            <a:ext cx="9893507" cy="3933045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মৌলের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সমযোজী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বন্ধনের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তড়িৎযোজী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পোলারন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97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1" y="531844"/>
            <a:ext cx="3414713" cy="6286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5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470" y="5385267"/>
            <a:ext cx="10702976" cy="55083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30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তড়িৎযোজী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বন্ধনের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সমযোজী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ফাজানের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সূত্রসহ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387" y="1304144"/>
            <a:ext cx="6730584" cy="362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6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214796" y="1753849"/>
            <a:ext cx="7848600" cy="1600200"/>
          </a:xfrm>
        </p:spPr>
        <p:txBody>
          <a:bodyPr anchor="t">
            <a:noAutofit/>
          </a:bodyPr>
          <a:lstStyle/>
          <a:p>
            <a:pPr algn="ctr"/>
            <a:r>
              <a:rPr lang="bn-BD" sz="9600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সবাইকে</a:t>
            </a:r>
            <a:r>
              <a:rPr lang="bn-BD" sz="18500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/>
            </a:r>
            <a:br>
              <a:rPr lang="bn-BD" sz="18500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</a:br>
            <a:r>
              <a:rPr lang="bn-BD" sz="18500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ধন্যবাদ </a:t>
            </a:r>
            <a:endParaRPr lang="en-US" dirty="0">
              <a:solidFill>
                <a:srgbClr val="0070C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45" y="550888"/>
            <a:ext cx="8416077" cy="560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5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4876799"/>
            <a:ext cx="3505201" cy="16764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bn-IN" dirty="0" smtClean="0">
                <a:solidFill>
                  <a:srgbClr val="00B050"/>
                </a:solidFill>
                <a:latin typeface="Shonar Bangla" pitchFamily="34" charset="0"/>
                <a:ea typeface="+mj-ea"/>
                <a:cs typeface="Shonar Bangla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মোঃ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মনিরুল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ইসলাম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                  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/>
            </a:r>
            <a:b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</a:b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প্রভাষক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রসায়ন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   </a:t>
            </a:r>
            <a:r>
              <a:rPr lang="bn-BD" sz="9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 </a:t>
            </a:r>
            <a:r>
              <a:rPr lang="bn-BD" sz="18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/>
            </a:r>
            <a:br>
              <a:rPr lang="bn-BD" sz="18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</a:b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সৈয়দ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আফছার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আলী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ডিগ্রি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কলেজ</a:t>
            </a:r>
            <a:endParaRPr lang="bn-IN" sz="1800" dirty="0">
              <a:solidFill>
                <a:schemeClr val="tx1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মহেশপুর</a:t>
            </a:r>
            <a:r>
              <a:rPr lang="en-US" sz="18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বাকেরগঞ্জ</a:t>
            </a:r>
            <a:r>
              <a:rPr lang="en-US" sz="18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বরিশাল</a:t>
            </a:r>
            <a:r>
              <a:rPr lang="bn-IN" sz="1800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  <a:endParaRPr lang="en-US" sz="1800" dirty="0">
              <a:solidFill>
                <a:schemeClr val="tx1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1336772"/>
            <a:ext cx="3048000" cy="3235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6934200" y="4905852"/>
            <a:ext cx="3124200" cy="172354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১মপত্র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228600"/>
            <a:ext cx="340995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4200" y="228600"/>
            <a:ext cx="3048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57457" y="1281945"/>
            <a:ext cx="2975039" cy="34249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172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7150308" y="2433570"/>
            <a:ext cx="2218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অ্যানায়নের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বিকৃতি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9970958" y="1431724"/>
            <a:ext cx="119921" cy="11009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1795072" y="722357"/>
            <a:ext cx="8593112" cy="2345641"/>
            <a:chOff x="1795072" y="722357"/>
            <a:chExt cx="8593112" cy="2345641"/>
          </a:xfrm>
        </p:grpSpPr>
        <p:grpSp>
          <p:nvGrpSpPr>
            <p:cNvPr id="18" name="Group 17"/>
            <p:cNvGrpSpPr/>
            <p:nvPr/>
          </p:nvGrpSpPr>
          <p:grpSpPr>
            <a:xfrm>
              <a:off x="1795072" y="732184"/>
              <a:ext cx="1146748" cy="2163051"/>
              <a:chOff x="1705131" y="891915"/>
              <a:chExt cx="1146748" cy="2163051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2188564" y="1678898"/>
                <a:ext cx="119922" cy="1499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1705131" y="891915"/>
                <a:ext cx="1146748" cy="2163051"/>
                <a:chOff x="1761344" y="846945"/>
                <a:chExt cx="1146748" cy="2163051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1761344" y="846945"/>
                  <a:ext cx="1034321" cy="1364104"/>
                  <a:chOff x="1753848" y="854440"/>
                  <a:chExt cx="1034321" cy="1364104"/>
                </a:xfrm>
              </p:grpSpPr>
              <p:sp>
                <p:nvSpPr>
                  <p:cNvPr id="4" name="Oval 3"/>
                  <p:cNvSpPr/>
                  <p:nvPr/>
                </p:nvSpPr>
                <p:spPr>
                  <a:xfrm>
                    <a:off x="1753848" y="1259174"/>
                    <a:ext cx="1034321" cy="95937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" name="Plus 5"/>
                  <p:cNvSpPr/>
                  <p:nvPr/>
                </p:nvSpPr>
                <p:spPr>
                  <a:xfrm>
                    <a:off x="2158584" y="854440"/>
                    <a:ext cx="284813" cy="299803"/>
                  </a:xfrm>
                  <a:prstGeom prst="mathPlus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3" name="TextBox 12"/>
                <p:cNvSpPr txBox="1"/>
                <p:nvPr/>
              </p:nvSpPr>
              <p:spPr>
                <a:xfrm>
                  <a:off x="1873768" y="2548331"/>
                  <a:ext cx="103432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ক্যাটায়ন</a:t>
                  </a:r>
                  <a:endParaRPr lang="en-US" sz="2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grpSp>
          <p:nvGrpSpPr>
            <p:cNvPr id="17" name="Group 16"/>
            <p:cNvGrpSpPr/>
            <p:nvPr/>
          </p:nvGrpSpPr>
          <p:grpSpPr>
            <a:xfrm>
              <a:off x="3425253" y="722357"/>
              <a:ext cx="1588958" cy="2345641"/>
              <a:chOff x="4129790" y="678305"/>
              <a:chExt cx="1588958" cy="2345641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129790" y="678305"/>
                <a:ext cx="1588958" cy="1701383"/>
                <a:chOff x="4129790" y="678305"/>
                <a:chExt cx="1588958" cy="1701383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4841823" y="1528997"/>
                  <a:ext cx="164893" cy="19487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" name="Group 11"/>
                <p:cNvGrpSpPr/>
                <p:nvPr/>
              </p:nvGrpSpPr>
              <p:grpSpPr>
                <a:xfrm>
                  <a:off x="4129790" y="678305"/>
                  <a:ext cx="1588958" cy="1701383"/>
                  <a:chOff x="4122294" y="704538"/>
                  <a:chExt cx="1588958" cy="1701383"/>
                </a:xfrm>
              </p:grpSpPr>
              <p:sp>
                <p:nvSpPr>
                  <p:cNvPr id="7" name="Oval 6"/>
                  <p:cNvSpPr/>
                  <p:nvPr/>
                </p:nvSpPr>
                <p:spPr>
                  <a:xfrm>
                    <a:off x="4122294" y="891915"/>
                    <a:ext cx="1588958" cy="1514006"/>
                  </a:xfrm>
                  <a:prstGeom prst="ellipse">
                    <a:avLst/>
                  </a:prstGeom>
                  <a:noFill/>
                  <a:ln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Minus 10"/>
                  <p:cNvSpPr/>
                  <p:nvPr/>
                </p:nvSpPr>
                <p:spPr>
                  <a:xfrm>
                    <a:off x="4661943" y="704538"/>
                    <a:ext cx="584616" cy="45719"/>
                  </a:xfrm>
                  <a:prstGeom prst="mathMinus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4" name="TextBox 13"/>
              <p:cNvSpPr txBox="1"/>
              <p:nvPr/>
            </p:nvSpPr>
            <p:spPr>
              <a:xfrm>
                <a:off x="4504543" y="2562281"/>
                <a:ext cx="11017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অ্যানায়ন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955436" y="768076"/>
              <a:ext cx="3432748" cy="1465458"/>
              <a:chOff x="6955436" y="768076"/>
              <a:chExt cx="3432748" cy="1465458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8259581" y="768076"/>
                <a:ext cx="2128603" cy="146545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6955436" y="1031987"/>
                <a:ext cx="899410" cy="901744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7360171" y="1424065"/>
                <a:ext cx="119921" cy="11009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4" name="Straight Arrow Connector 43"/>
            <p:cNvCxnSpPr/>
            <p:nvPr/>
          </p:nvCxnSpPr>
          <p:spPr>
            <a:xfrm>
              <a:off x="5441430" y="1573049"/>
              <a:ext cx="118872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56" y="3250591"/>
            <a:ext cx="4834328" cy="290059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3" t="1925" r="18051" b="21825"/>
          <a:stretch/>
        </p:blipFill>
        <p:spPr>
          <a:xfrm>
            <a:off x="6168451" y="3321894"/>
            <a:ext cx="4519535" cy="256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93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8077200" cy="2362200"/>
          </a:xfr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8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পাঠ শিরোনাম</a:t>
            </a:r>
            <a:endParaRPr lang="en-US" sz="8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3657600"/>
            <a:ext cx="8686800" cy="2667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endParaRPr lang="en-US" sz="1600" b="1" dirty="0" smtClean="0">
              <a:solidFill>
                <a:srgbClr val="002060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তৃতীয়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অধ্যায়</a:t>
            </a:r>
            <a:endParaRPr lang="en-US" sz="5400" b="1" dirty="0">
              <a:solidFill>
                <a:srgbClr val="99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5400" b="1" dirty="0" err="1" smtClean="0">
                <a:solidFill>
                  <a:srgbClr val="99003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পোলারিটি</a:t>
            </a:r>
            <a:r>
              <a:rPr lang="en-US" sz="5400" b="1" dirty="0" smtClean="0">
                <a:solidFill>
                  <a:srgbClr val="99003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ও </a:t>
            </a:r>
            <a:r>
              <a:rPr lang="en-US" sz="5400" b="1" dirty="0" err="1" smtClean="0">
                <a:solidFill>
                  <a:srgbClr val="99003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পোলারায়ন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29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533400"/>
            <a:ext cx="26670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905000"/>
            <a:ext cx="8610600" cy="3505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পোলারিটি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কী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তা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বলতে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পোলারায়ন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85763" indent="-385763" algn="just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তড়িৎযোজী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বন্ধনের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সমযোজী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ব্যাখা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  <a:p>
            <a:pPr marL="385763" indent="-385763" algn="just">
              <a:lnSpc>
                <a:spcPct val="200000"/>
              </a:lnSpc>
              <a:spcBef>
                <a:spcPts val="0"/>
              </a:spcBef>
              <a:buNone/>
            </a:pPr>
            <a:endParaRPr lang="bn-BD" sz="1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15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" t="69072" r="1524" b="12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9666" y="299803"/>
            <a:ext cx="674557" cy="599607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9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" t="4590" r="2107" b="560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4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43934" r="1525" b="185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7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" t="4372" r="2691" b="54535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9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85</Words>
  <Application>Microsoft Office PowerPoint</Application>
  <PresentationFormat>Widescreen</PresentationFormat>
  <Paragraphs>27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Shonar Bangla</vt:lpstr>
      <vt:lpstr>Times New Roman</vt:lpstr>
      <vt:lpstr>Office Theme</vt:lpstr>
      <vt:lpstr>PowerPoint Presentation</vt:lpstr>
      <vt:lpstr>PowerPoint Presentation</vt:lpstr>
      <vt:lpstr>PowerPoint Presentation</vt:lpstr>
      <vt:lpstr>পাঠ শিরোনাম</vt:lpstr>
      <vt:lpstr>শিখনফল</vt:lpstr>
      <vt:lpstr>PowerPoint Presentation</vt:lpstr>
      <vt:lpstr>PowerPoint Presentation</vt:lpstr>
      <vt:lpstr>PowerPoint Presentation</vt:lpstr>
      <vt:lpstr>PowerPoint Presentation</vt:lpstr>
      <vt:lpstr>একক মূল্যায়ন</vt:lpstr>
      <vt:lpstr>বাড়ির কাজ</vt:lpstr>
      <vt:lpstr>সবাইকে ধন্যবাদ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Manir</dc:creator>
  <cp:lastModifiedBy>Manir</cp:lastModifiedBy>
  <cp:revision>85</cp:revision>
  <dcterms:created xsi:type="dcterms:W3CDTF">2021-01-04T05:57:11Z</dcterms:created>
  <dcterms:modified xsi:type="dcterms:W3CDTF">2021-01-06T06:52:24Z</dcterms:modified>
</cp:coreProperties>
</file>