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8" r:id="rId4"/>
    <p:sldId id="270" r:id="rId5"/>
    <p:sldId id="271" r:id="rId6"/>
    <p:sldId id="272" r:id="rId7"/>
    <p:sldId id="258" r:id="rId8"/>
    <p:sldId id="261" r:id="rId9"/>
    <p:sldId id="260" r:id="rId10"/>
    <p:sldId id="262" r:id="rId11"/>
    <p:sldId id="263" r:id="rId12"/>
    <p:sldId id="257" r:id="rId13"/>
    <p:sldId id="273" r:id="rId14"/>
    <p:sldId id="27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D78B4-5724-464F-B544-211B5DF2EEF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568F3E-4615-4651-B69F-D6885BD5809A}">
      <dgm:prSet phldrT="[Text]"/>
      <dgm:spPr>
        <a:ln w="57150">
          <a:solidFill>
            <a:schemeClr val="tx1"/>
          </a:solidFill>
        </a:ln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 আরোহ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51A0DF-1754-4974-9F39-B23A1C56CDF0}" type="parTrans" cxnId="{EA667036-D452-4BEC-9E3E-D3EBF99655A5}">
      <dgm:prSet/>
      <dgm:spPr/>
      <dgm:t>
        <a:bodyPr/>
        <a:lstStyle/>
        <a:p>
          <a:endParaRPr lang="en-US"/>
        </a:p>
      </dgm:t>
    </dgm:pt>
    <dgm:pt modelId="{5EF9881E-5A97-4120-B55F-FD99DC6A982A}" type="sibTrans" cxnId="{EA667036-D452-4BEC-9E3E-D3EBF99655A5}">
      <dgm:prSet/>
      <dgm:spPr/>
      <dgm:t>
        <a:bodyPr/>
        <a:lstStyle/>
        <a:p>
          <a:endParaRPr lang="en-US"/>
        </a:p>
      </dgm:t>
    </dgm:pt>
    <dgm:pt modelId="{9DD7AFC4-DF30-4214-80E2-76B47B310F55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বৈজ্ঞানিক আরোহ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1A308-8697-4C6D-A2C6-1107B0ABF74C}" type="parTrans" cxnId="{A464710F-DF99-4685-9F4C-BAC7A3C65126}">
      <dgm:prSet/>
      <dgm:spPr/>
      <dgm:t>
        <a:bodyPr/>
        <a:lstStyle/>
        <a:p>
          <a:endParaRPr lang="en-US"/>
        </a:p>
      </dgm:t>
    </dgm:pt>
    <dgm:pt modelId="{95D2ACA2-FBA2-4091-BE86-0144DE0D0BAF}" type="sibTrans" cxnId="{A464710F-DF99-4685-9F4C-BAC7A3C65126}">
      <dgm:prSet/>
      <dgm:spPr/>
      <dgm:t>
        <a:bodyPr/>
        <a:lstStyle/>
        <a:p>
          <a:endParaRPr lang="en-US"/>
        </a:p>
      </dgm:t>
    </dgm:pt>
    <dgm:pt modelId="{EB79DA17-A320-4779-A1C1-2F88DE73FADD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সাদৃশ্যমূলক অনুমান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4A0095-5431-4BD9-8748-220D30D51787}" type="parTrans" cxnId="{26D064E5-5061-4C00-A08D-A1F312C69FEA}">
      <dgm:prSet/>
      <dgm:spPr/>
      <dgm:t>
        <a:bodyPr/>
        <a:lstStyle/>
        <a:p>
          <a:endParaRPr lang="en-US"/>
        </a:p>
      </dgm:t>
    </dgm:pt>
    <dgm:pt modelId="{BBA7F28E-8DDA-49F9-85BD-BD58AC032DA7}" type="sibTrans" cxnId="{26D064E5-5061-4C00-A08D-A1F312C69FEA}">
      <dgm:prSet/>
      <dgm:spPr/>
      <dgm:t>
        <a:bodyPr/>
        <a:lstStyle/>
        <a:p>
          <a:endParaRPr lang="en-US"/>
        </a:p>
      </dgm:t>
    </dgm:pt>
    <dgm:pt modelId="{19AE9AA1-7215-4A21-A59C-E8F46E06403D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অবৈজ্ঞানিক আরোহ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C1F8C-406F-4EBA-BCE7-F867D5A48F6D}" type="parTrans" cxnId="{783C870E-3F4A-4296-9A16-68F9766414CD}">
      <dgm:prSet/>
      <dgm:spPr/>
      <dgm:t>
        <a:bodyPr/>
        <a:lstStyle/>
        <a:p>
          <a:endParaRPr lang="en-US"/>
        </a:p>
      </dgm:t>
    </dgm:pt>
    <dgm:pt modelId="{67E6F66C-13C8-4D19-B443-913C08EA9DE7}" type="sibTrans" cxnId="{783C870E-3F4A-4296-9A16-68F9766414CD}">
      <dgm:prSet/>
      <dgm:spPr/>
      <dgm:t>
        <a:bodyPr/>
        <a:lstStyle/>
        <a:p>
          <a:endParaRPr lang="en-US"/>
        </a:p>
      </dgm:t>
    </dgm:pt>
    <dgm:pt modelId="{21E9762E-6D8E-439D-9BF6-BBD280616E46}" type="pres">
      <dgm:prSet presAssocID="{308D78B4-5724-464F-B544-211B5DF2EE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7A94673-4FC4-44C6-A999-7012F5A7CC1E}" type="pres">
      <dgm:prSet presAssocID="{7A568F3E-4615-4651-B69F-D6885BD5809A}" presName="singleCycle" presStyleCnt="0"/>
      <dgm:spPr/>
    </dgm:pt>
    <dgm:pt modelId="{E02AE17C-EBFE-445D-995C-5A7264440F16}" type="pres">
      <dgm:prSet presAssocID="{7A568F3E-4615-4651-B69F-D6885BD5809A}" presName="singleCenter" presStyleLbl="node1" presStyleIdx="0" presStyleCnt="4" custLinFactNeighborX="-1126" custLinFactNeighborY="-12500">
        <dgm:presLayoutVars>
          <dgm:chMax val="7"/>
          <dgm:chPref val="7"/>
        </dgm:presLayoutVars>
      </dgm:prSet>
      <dgm:spPr/>
    </dgm:pt>
    <dgm:pt modelId="{7AB3ECF3-A083-4E67-8691-4A734A26421F}" type="pres">
      <dgm:prSet presAssocID="{6C81A308-8697-4C6D-A2C6-1107B0ABF74C}" presName="Name56" presStyleLbl="parChTrans1D2" presStyleIdx="0" presStyleCnt="3"/>
      <dgm:spPr/>
    </dgm:pt>
    <dgm:pt modelId="{835EA39F-8A10-49A8-8AF8-6A32D1098AB2}" type="pres">
      <dgm:prSet presAssocID="{9DD7AFC4-DF30-4214-80E2-76B47B310F55}" presName="text0" presStyleLbl="node1" presStyleIdx="1" presStyleCnt="4" custScaleX="216433" custRadScaleRad="99437" custRadScaleInc="0">
        <dgm:presLayoutVars>
          <dgm:bulletEnabled val="1"/>
        </dgm:presLayoutVars>
      </dgm:prSet>
      <dgm:spPr/>
    </dgm:pt>
    <dgm:pt modelId="{D386C380-61D9-4AC3-BBD8-F720B87BDF0A}" type="pres">
      <dgm:prSet presAssocID="{024A0095-5431-4BD9-8748-220D30D51787}" presName="Name56" presStyleLbl="parChTrans1D2" presStyleIdx="1" presStyleCnt="3"/>
      <dgm:spPr/>
    </dgm:pt>
    <dgm:pt modelId="{ED27BD07-3BAB-4AAA-A757-5FDD2E251DC3}" type="pres">
      <dgm:prSet presAssocID="{EB79DA17-A320-4779-A1C1-2F88DE73FADD}" presName="text0" presStyleLbl="node1" presStyleIdx="2" presStyleCnt="4" custScaleX="205299">
        <dgm:presLayoutVars>
          <dgm:bulletEnabled val="1"/>
        </dgm:presLayoutVars>
      </dgm:prSet>
      <dgm:spPr/>
    </dgm:pt>
    <dgm:pt modelId="{4BE62286-4602-4B8E-A130-81CD97AC6849}" type="pres">
      <dgm:prSet presAssocID="{268C1F8C-406F-4EBA-BCE7-F867D5A48F6D}" presName="Name56" presStyleLbl="parChTrans1D2" presStyleIdx="2" presStyleCnt="3"/>
      <dgm:spPr/>
    </dgm:pt>
    <dgm:pt modelId="{ACA089BF-9B71-4104-B865-43E1FDE820B8}" type="pres">
      <dgm:prSet presAssocID="{19AE9AA1-7215-4A21-A59C-E8F46E06403D}" presName="text0" presStyleLbl="node1" presStyleIdx="3" presStyleCnt="4" custScaleX="217958">
        <dgm:presLayoutVars>
          <dgm:bulletEnabled val="1"/>
        </dgm:presLayoutVars>
      </dgm:prSet>
      <dgm:spPr/>
    </dgm:pt>
  </dgm:ptLst>
  <dgm:cxnLst>
    <dgm:cxn modelId="{783C870E-3F4A-4296-9A16-68F9766414CD}" srcId="{7A568F3E-4615-4651-B69F-D6885BD5809A}" destId="{19AE9AA1-7215-4A21-A59C-E8F46E06403D}" srcOrd="2" destOrd="0" parTransId="{268C1F8C-406F-4EBA-BCE7-F867D5A48F6D}" sibTransId="{67E6F66C-13C8-4D19-B443-913C08EA9DE7}"/>
    <dgm:cxn modelId="{A464710F-DF99-4685-9F4C-BAC7A3C65126}" srcId="{7A568F3E-4615-4651-B69F-D6885BD5809A}" destId="{9DD7AFC4-DF30-4214-80E2-76B47B310F55}" srcOrd="0" destOrd="0" parTransId="{6C81A308-8697-4C6D-A2C6-1107B0ABF74C}" sibTransId="{95D2ACA2-FBA2-4091-BE86-0144DE0D0BAF}"/>
    <dgm:cxn modelId="{E534D824-40E6-4D9E-9AB4-968592DA132A}" type="presOf" srcId="{6C81A308-8697-4C6D-A2C6-1107B0ABF74C}" destId="{7AB3ECF3-A083-4E67-8691-4A734A26421F}" srcOrd="0" destOrd="0" presId="urn:microsoft.com/office/officeart/2008/layout/RadialCluster"/>
    <dgm:cxn modelId="{EA667036-D452-4BEC-9E3E-D3EBF99655A5}" srcId="{308D78B4-5724-464F-B544-211B5DF2EEF9}" destId="{7A568F3E-4615-4651-B69F-D6885BD5809A}" srcOrd="0" destOrd="0" parTransId="{C151A0DF-1754-4974-9F39-B23A1C56CDF0}" sibTransId="{5EF9881E-5A97-4120-B55F-FD99DC6A982A}"/>
    <dgm:cxn modelId="{1875B58D-C055-4D0E-AFA5-2B4F183D513E}" type="presOf" srcId="{024A0095-5431-4BD9-8748-220D30D51787}" destId="{D386C380-61D9-4AC3-BBD8-F720B87BDF0A}" srcOrd="0" destOrd="0" presId="urn:microsoft.com/office/officeart/2008/layout/RadialCluster"/>
    <dgm:cxn modelId="{4EEDE396-F4E2-475F-BFE9-EF340164D279}" type="presOf" srcId="{EB79DA17-A320-4779-A1C1-2F88DE73FADD}" destId="{ED27BD07-3BAB-4AAA-A757-5FDD2E251DC3}" srcOrd="0" destOrd="0" presId="urn:microsoft.com/office/officeart/2008/layout/RadialCluster"/>
    <dgm:cxn modelId="{4DC1E59D-9B74-448C-B54B-A428DE8AC2FA}" type="presOf" srcId="{19AE9AA1-7215-4A21-A59C-E8F46E06403D}" destId="{ACA089BF-9B71-4104-B865-43E1FDE820B8}" srcOrd="0" destOrd="0" presId="urn:microsoft.com/office/officeart/2008/layout/RadialCluster"/>
    <dgm:cxn modelId="{2A9FACA8-AD9A-424C-B956-872133AEDDE5}" type="presOf" srcId="{268C1F8C-406F-4EBA-BCE7-F867D5A48F6D}" destId="{4BE62286-4602-4B8E-A130-81CD97AC6849}" srcOrd="0" destOrd="0" presId="urn:microsoft.com/office/officeart/2008/layout/RadialCluster"/>
    <dgm:cxn modelId="{2D8592C4-A93D-4BE5-8B9D-BE860F0CF09F}" type="presOf" srcId="{308D78B4-5724-464F-B544-211B5DF2EEF9}" destId="{21E9762E-6D8E-439D-9BF6-BBD280616E46}" srcOrd="0" destOrd="0" presId="urn:microsoft.com/office/officeart/2008/layout/RadialCluster"/>
    <dgm:cxn modelId="{ACDC7ED5-3058-4A56-8DA5-859773DBB5F4}" type="presOf" srcId="{7A568F3E-4615-4651-B69F-D6885BD5809A}" destId="{E02AE17C-EBFE-445D-995C-5A7264440F16}" srcOrd="0" destOrd="0" presId="urn:microsoft.com/office/officeart/2008/layout/RadialCluster"/>
    <dgm:cxn modelId="{C7CCC3DC-24DF-43DC-901C-5C5D15ACCE35}" type="presOf" srcId="{9DD7AFC4-DF30-4214-80E2-76B47B310F55}" destId="{835EA39F-8A10-49A8-8AF8-6A32D1098AB2}" srcOrd="0" destOrd="0" presId="urn:microsoft.com/office/officeart/2008/layout/RadialCluster"/>
    <dgm:cxn modelId="{26D064E5-5061-4C00-A08D-A1F312C69FEA}" srcId="{7A568F3E-4615-4651-B69F-D6885BD5809A}" destId="{EB79DA17-A320-4779-A1C1-2F88DE73FADD}" srcOrd="1" destOrd="0" parTransId="{024A0095-5431-4BD9-8748-220D30D51787}" sibTransId="{BBA7F28E-8DDA-49F9-85BD-BD58AC032DA7}"/>
    <dgm:cxn modelId="{319D180E-ECA1-44C6-83A4-9C8F05E5A93E}" type="presParOf" srcId="{21E9762E-6D8E-439D-9BF6-BBD280616E46}" destId="{97A94673-4FC4-44C6-A999-7012F5A7CC1E}" srcOrd="0" destOrd="0" presId="urn:microsoft.com/office/officeart/2008/layout/RadialCluster"/>
    <dgm:cxn modelId="{CECCB87A-DC53-4AA4-9BFA-2AB483F9A8E8}" type="presParOf" srcId="{97A94673-4FC4-44C6-A999-7012F5A7CC1E}" destId="{E02AE17C-EBFE-445D-995C-5A7264440F16}" srcOrd="0" destOrd="0" presId="urn:microsoft.com/office/officeart/2008/layout/RadialCluster"/>
    <dgm:cxn modelId="{4E1EBCCF-142B-4430-BF7C-5D5C30E24C6A}" type="presParOf" srcId="{97A94673-4FC4-44C6-A999-7012F5A7CC1E}" destId="{7AB3ECF3-A083-4E67-8691-4A734A26421F}" srcOrd="1" destOrd="0" presId="urn:microsoft.com/office/officeart/2008/layout/RadialCluster"/>
    <dgm:cxn modelId="{83242AA8-1414-4070-A571-4A74AA0F5555}" type="presParOf" srcId="{97A94673-4FC4-44C6-A999-7012F5A7CC1E}" destId="{835EA39F-8A10-49A8-8AF8-6A32D1098AB2}" srcOrd="2" destOrd="0" presId="urn:microsoft.com/office/officeart/2008/layout/RadialCluster"/>
    <dgm:cxn modelId="{7D4B0BAA-F51B-4CCC-A4A3-1CABD9597404}" type="presParOf" srcId="{97A94673-4FC4-44C6-A999-7012F5A7CC1E}" destId="{D386C380-61D9-4AC3-BBD8-F720B87BDF0A}" srcOrd="3" destOrd="0" presId="urn:microsoft.com/office/officeart/2008/layout/RadialCluster"/>
    <dgm:cxn modelId="{CE0777A8-7F1D-430E-A4B3-4690CB5A1776}" type="presParOf" srcId="{97A94673-4FC4-44C6-A999-7012F5A7CC1E}" destId="{ED27BD07-3BAB-4AAA-A757-5FDD2E251DC3}" srcOrd="4" destOrd="0" presId="urn:microsoft.com/office/officeart/2008/layout/RadialCluster"/>
    <dgm:cxn modelId="{F9448B7A-BE94-4941-8D7C-5E1258F52DDB}" type="presParOf" srcId="{97A94673-4FC4-44C6-A999-7012F5A7CC1E}" destId="{4BE62286-4602-4B8E-A130-81CD97AC6849}" srcOrd="5" destOrd="0" presId="urn:microsoft.com/office/officeart/2008/layout/RadialCluster"/>
    <dgm:cxn modelId="{CF4AAC62-403B-494E-B0EF-1599AC36E579}" type="presParOf" srcId="{97A94673-4FC4-44C6-A999-7012F5A7CC1E}" destId="{ACA089BF-9B71-4104-B865-43E1FDE820B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78252-7041-4B52-B25E-36C51BDFD5C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885C1B-58AA-45F7-BBCE-FD644A9E4354}">
      <dgm:prSet phldrT="[Text]" custT="1"/>
      <dgm:spPr/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 আরোহ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C7BE12-F0EF-4F49-A58C-D7A28E15766E}" type="parTrans" cxnId="{DD3B5D2A-6662-499D-88EA-68C45A6D612A}">
      <dgm:prSet/>
      <dgm:spPr/>
      <dgm:t>
        <a:bodyPr/>
        <a:lstStyle/>
        <a:p>
          <a:endParaRPr lang="en-US"/>
        </a:p>
      </dgm:t>
    </dgm:pt>
    <dgm:pt modelId="{EBAE7C0D-6EE2-4E1C-A60A-B7D3BF4ECCE5}" type="sibTrans" cxnId="{DD3B5D2A-6662-499D-88EA-68C45A6D612A}">
      <dgm:prSet/>
      <dgm:spPr/>
      <dgm:t>
        <a:bodyPr/>
        <a:lstStyle/>
        <a:p>
          <a:endParaRPr lang="en-US"/>
        </a:p>
      </dgm:t>
    </dgm:pt>
    <dgm:pt modelId="{72C2436E-4760-4FDA-9578-1A5E23FB6C6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বৈজ্ঞানিক আরোহ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96D58F-2E1A-48D5-B070-B086EAF8CBE0}" type="parTrans" cxnId="{1CA16201-B2CD-4E83-BC01-1135FD2AD284}">
      <dgm:prSet/>
      <dgm:spPr/>
      <dgm:t>
        <a:bodyPr/>
        <a:lstStyle/>
        <a:p>
          <a:endParaRPr lang="en-US" sz="2000"/>
        </a:p>
      </dgm:t>
    </dgm:pt>
    <dgm:pt modelId="{155F194F-738E-437F-A01E-2023C08D4E46}" type="sibTrans" cxnId="{1CA16201-B2CD-4E83-BC01-1135FD2AD284}">
      <dgm:prSet/>
      <dgm:spPr/>
      <dgm:t>
        <a:bodyPr/>
        <a:lstStyle/>
        <a:p>
          <a:endParaRPr lang="en-US"/>
        </a:p>
      </dgm:t>
    </dgm:pt>
    <dgm:pt modelId="{D8AD1FFB-AA05-42A2-A9D8-E0F17D046CF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সাদৃশ্যমূলক অনুমান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72C6B-8263-4EE9-916F-FB21C4053533}" type="parTrans" cxnId="{CB70CAB8-1288-460D-BD4A-C55A268129BF}">
      <dgm:prSet/>
      <dgm:spPr/>
      <dgm:t>
        <a:bodyPr/>
        <a:lstStyle/>
        <a:p>
          <a:endParaRPr lang="en-US" sz="2000"/>
        </a:p>
      </dgm:t>
    </dgm:pt>
    <dgm:pt modelId="{34CF81C6-4DF3-45A1-A384-151CC3AF9990}" type="sibTrans" cxnId="{CB70CAB8-1288-460D-BD4A-C55A268129BF}">
      <dgm:prSet/>
      <dgm:spPr/>
      <dgm:t>
        <a:bodyPr/>
        <a:lstStyle/>
        <a:p>
          <a:endParaRPr lang="en-US"/>
        </a:p>
      </dgm:t>
    </dgm:pt>
    <dgm:pt modelId="{7D722264-0BDB-4C7F-A727-0AF4F924C9DC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সব আরোহ প্রক্রিয়ায় আরোহের মূল বৈশিস্ট্য অর্থাৎ আরোহমূলক লম্ফ বিদ্যমান তাকে প্রকৃত আরোহ বলে।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0E48E5-F571-4130-9A9E-65D60AA56DFD}" type="parTrans" cxnId="{61912963-EE78-406E-9228-4DC88D57ED92}">
      <dgm:prSet/>
      <dgm:spPr/>
      <dgm:t>
        <a:bodyPr/>
        <a:lstStyle/>
        <a:p>
          <a:endParaRPr lang="en-US" sz="2000"/>
        </a:p>
      </dgm:t>
    </dgm:pt>
    <dgm:pt modelId="{B7011003-63F1-4113-9FF9-B12AD4B8C8F5}" type="sibTrans" cxnId="{61912963-EE78-406E-9228-4DC88D57ED92}">
      <dgm:prSet/>
      <dgm:spPr/>
      <dgm:t>
        <a:bodyPr/>
        <a:lstStyle/>
        <a:p>
          <a:endParaRPr lang="en-US"/>
        </a:p>
      </dgm:t>
    </dgm:pt>
    <dgm:pt modelId="{7541380B-DAC5-4A66-A8F0-1181AB9AEA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অবৈজ্ঞানিক আরোহ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EF9FB9-04E5-4C8F-B84E-80CE482DA0AB}" type="parTrans" cxnId="{13E65C17-B906-4416-8590-C4D26397ECE6}">
      <dgm:prSet/>
      <dgm:spPr/>
      <dgm:t>
        <a:bodyPr/>
        <a:lstStyle/>
        <a:p>
          <a:endParaRPr lang="en-US" sz="2000"/>
        </a:p>
      </dgm:t>
    </dgm:pt>
    <dgm:pt modelId="{96034B82-79C5-4DA6-91CB-F085312991DC}" type="sibTrans" cxnId="{13E65C17-B906-4416-8590-C4D26397ECE6}">
      <dgm:prSet/>
      <dgm:spPr/>
      <dgm:t>
        <a:bodyPr/>
        <a:lstStyle/>
        <a:p>
          <a:endParaRPr lang="en-US"/>
        </a:p>
      </dgm:t>
    </dgm:pt>
    <dgm:pt modelId="{DA0A0AAD-F4B7-4711-94AA-757E2195A20A}" type="pres">
      <dgm:prSet presAssocID="{C5C78252-7041-4B52-B25E-36C51BDFD5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6F423B-7617-481F-B69D-E0B8C298D122}" type="pres">
      <dgm:prSet presAssocID="{55885C1B-58AA-45F7-BBCE-FD644A9E4354}" presName="hierRoot1" presStyleCnt="0">
        <dgm:presLayoutVars>
          <dgm:hierBranch val="init"/>
        </dgm:presLayoutVars>
      </dgm:prSet>
      <dgm:spPr/>
    </dgm:pt>
    <dgm:pt modelId="{C3ED03BD-6E10-4D9B-8E41-EACA2C915F5E}" type="pres">
      <dgm:prSet presAssocID="{55885C1B-58AA-45F7-BBCE-FD644A9E4354}" presName="rootComposite1" presStyleCnt="0"/>
      <dgm:spPr/>
    </dgm:pt>
    <dgm:pt modelId="{1FC82EC9-0414-4E3B-B40C-88EE013110CE}" type="pres">
      <dgm:prSet presAssocID="{55885C1B-58AA-45F7-BBCE-FD644A9E4354}" presName="rootText1" presStyleLbl="node0" presStyleIdx="0" presStyleCnt="1">
        <dgm:presLayoutVars>
          <dgm:chPref val="3"/>
        </dgm:presLayoutVars>
      </dgm:prSet>
      <dgm:spPr/>
    </dgm:pt>
    <dgm:pt modelId="{60C78269-14BC-45BC-B479-16D9C94C8918}" type="pres">
      <dgm:prSet presAssocID="{55885C1B-58AA-45F7-BBCE-FD644A9E4354}" presName="rootConnector1" presStyleLbl="node1" presStyleIdx="0" presStyleCnt="0"/>
      <dgm:spPr/>
    </dgm:pt>
    <dgm:pt modelId="{C55CFA44-9767-4801-B82C-2FD19E28EBD8}" type="pres">
      <dgm:prSet presAssocID="{55885C1B-58AA-45F7-BBCE-FD644A9E4354}" presName="hierChild2" presStyleCnt="0"/>
      <dgm:spPr/>
    </dgm:pt>
    <dgm:pt modelId="{C0427C9F-950C-4A6C-B888-284F9937B6F9}" type="pres">
      <dgm:prSet presAssocID="{190E48E5-F571-4130-9A9E-65D60AA56DFD}" presName="Name37" presStyleLbl="parChTrans1D2" presStyleIdx="0" presStyleCnt="4"/>
      <dgm:spPr/>
    </dgm:pt>
    <dgm:pt modelId="{4F4BAC76-0890-4E59-A5D6-2B6A826F2661}" type="pres">
      <dgm:prSet presAssocID="{7D722264-0BDB-4C7F-A727-0AF4F924C9DC}" presName="hierRoot2" presStyleCnt="0">
        <dgm:presLayoutVars>
          <dgm:hierBranch val="init"/>
        </dgm:presLayoutVars>
      </dgm:prSet>
      <dgm:spPr/>
    </dgm:pt>
    <dgm:pt modelId="{A23F7C1D-D885-416D-9867-D46294DAE3E6}" type="pres">
      <dgm:prSet presAssocID="{7D722264-0BDB-4C7F-A727-0AF4F924C9DC}" presName="rootComposite" presStyleCnt="0"/>
      <dgm:spPr/>
    </dgm:pt>
    <dgm:pt modelId="{BDBDA993-8B12-4218-9013-899A00E858D5}" type="pres">
      <dgm:prSet presAssocID="{7D722264-0BDB-4C7F-A727-0AF4F924C9DC}" presName="rootText" presStyleLbl="node2" presStyleIdx="0" presStyleCnt="4">
        <dgm:presLayoutVars>
          <dgm:chPref val="3"/>
        </dgm:presLayoutVars>
      </dgm:prSet>
      <dgm:spPr/>
    </dgm:pt>
    <dgm:pt modelId="{36830E3A-FB5D-4BE9-976D-0981F0926E56}" type="pres">
      <dgm:prSet presAssocID="{7D722264-0BDB-4C7F-A727-0AF4F924C9DC}" presName="rootConnector" presStyleLbl="node2" presStyleIdx="0" presStyleCnt="4"/>
      <dgm:spPr/>
    </dgm:pt>
    <dgm:pt modelId="{BBD98415-8237-4369-A48B-9C555CB9F829}" type="pres">
      <dgm:prSet presAssocID="{7D722264-0BDB-4C7F-A727-0AF4F924C9DC}" presName="hierChild4" presStyleCnt="0"/>
      <dgm:spPr/>
    </dgm:pt>
    <dgm:pt modelId="{B8F6529A-1999-45D6-A90C-8724B10FC637}" type="pres">
      <dgm:prSet presAssocID="{7D722264-0BDB-4C7F-A727-0AF4F924C9DC}" presName="hierChild5" presStyleCnt="0"/>
      <dgm:spPr/>
    </dgm:pt>
    <dgm:pt modelId="{BF825BD7-4F86-46ED-96D6-DC09D7013EA1}" type="pres">
      <dgm:prSet presAssocID="{A196D58F-2E1A-48D5-B070-B086EAF8CBE0}" presName="Name37" presStyleLbl="parChTrans1D2" presStyleIdx="1" presStyleCnt="4"/>
      <dgm:spPr/>
    </dgm:pt>
    <dgm:pt modelId="{014DC4DF-6C09-4E97-842A-6D9B7D30710D}" type="pres">
      <dgm:prSet presAssocID="{72C2436E-4760-4FDA-9578-1A5E23FB6C6E}" presName="hierRoot2" presStyleCnt="0">
        <dgm:presLayoutVars>
          <dgm:hierBranch val="init"/>
        </dgm:presLayoutVars>
      </dgm:prSet>
      <dgm:spPr/>
    </dgm:pt>
    <dgm:pt modelId="{735C6732-B0D2-435D-9B3F-0FCF99DCF418}" type="pres">
      <dgm:prSet presAssocID="{72C2436E-4760-4FDA-9578-1A5E23FB6C6E}" presName="rootComposite" presStyleCnt="0"/>
      <dgm:spPr/>
    </dgm:pt>
    <dgm:pt modelId="{90A7F1F0-D6AF-45C5-85C3-A994B9CA7362}" type="pres">
      <dgm:prSet presAssocID="{72C2436E-4760-4FDA-9578-1A5E23FB6C6E}" presName="rootText" presStyleLbl="node2" presStyleIdx="1" presStyleCnt="4">
        <dgm:presLayoutVars>
          <dgm:chPref val="3"/>
        </dgm:presLayoutVars>
      </dgm:prSet>
      <dgm:spPr/>
    </dgm:pt>
    <dgm:pt modelId="{2DB7CEC3-E66C-47D3-9475-BBCBD92A61EE}" type="pres">
      <dgm:prSet presAssocID="{72C2436E-4760-4FDA-9578-1A5E23FB6C6E}" presName="rootConnector" presStyleLbl="node2" presStyleIdx="1" presStyleCnt="4"/>
      <dgm:spPr/>
    </dgm:pt>
    <dgm:pt modelId="{96643C0B-774B-46DB-A10E-517A2C6BECA0}" type="pres">
      <dgm:prSet presAssocID="{72C2436E-4760-4FDA-9578-1A5E23FB6C6E}" presName="hierChild4" presStyleCnt="0"/>
      <dgm:spPr/>
    </dgm:pt>
    <dgm:pt modelId="{D8FEB3BA-3174-42CA-918F-EB810D522EE0}" type="pres">
      <dgm:prSet presAssocID="{72C2436E-4760-4FDA-9578-1A5E23FB6C6E}" presName="hierChild5" presStyleCnt="0"/>
      <dgm:spPr/>
    </dgm:pt>
    <dgm:pt modelId="{A6D412ED-7EBB-41FE-A07B-C230BD245E0C}" type="pres">
      <dgm:prSet presAssocID="{23EF9FB9-04E5-4C8F-B84E-80CE482DA0AB}" presName="Name37" presStyleLbl="parChTrans1D2" presStyleIdx="2" presStyleCnt="4"/>
      <dgm:spPr/>
    </dgm:pt>
    <dgm:pt modelId="{758CE9F1-26BB-4C47-B397-22EA5EE39479}" type="pres">
      <dgm:prSet presAssocID="{7541380B-DAC5-4A66-A8F0-1181AB9AEAE1}" presName="hierRoot2" presStyleCnt="0">
        <dgm:presLayoutVars>
          <dgm:hierBranch val="init"/>
        </dgm:presLayoutVars>
      </dgm:prSet>
      <dgm:spPr/>
    </dgm:pt>
    <dgm:pt modelId="{DF07205D-AC17-40DA-96B9-854FC7E3D1A5}" type="pres">
      <dgm:prSet presAssocID="{7541380B-DAC5-4A66-A8F0-1181AB9AEAE1}" presName="rootComposite" presStyleCnt="0"/>
      <dgm:spPr/>
    </dgm:pt>
    <dgm:pt modelId="{CE359327-A6B3-4245-AF9C-AD4CC41344EB}" type="pres">
      <dgm:prSet presAssocID="{7541380B-DAC5-4A66-A8F0-1181AB9AEAE1}" presName="rootText" presStyleLbl="node2" presStyleIdx="2" presStyleCnt="4">
        <dgm:presLayoutVars>
          <dgm:chPref val="3"/>
        </dgm:presLayoutVars>
      </dgm:prSet>
      <dgm:spPr/>
    </dgm:pt>
    <dgm:pt modelId="{26454B44-504D-4634-9E6C-76629F1C03F9}" type="pres">
      <dgm:prSet presAssocID="{7541380B-DAC5-4A66-A8F0-1181AB9AEAE1}" presName="rootConnector" presStyleLbl="node2" presStyleIdx="2" presStyleCnt="4"/>
      <dgm:spPr/>
    </dgm:pt>
    <dgm:pt modelId="{C237F1EE-3968-4204-8B36-8698C647324E}" type="pres">
      <dgm:prSet presAssocID="{7541380B-DAC5-4A66-A8F0-1181AB9AEAE1}" presName="hierChild4" presStyleCnt="0"/>
      <dgm:spPr/>
    </dgm:pt>
    <dgm:pt modelId="{D662AB3A-E469-4183-8036-F5AC028B04E4}" type="pres">
      <dgm:prSet presAssocID="{7541380B-DAC5-4A66-A8F0-1181AB9AEAE1}" presName="hierChild5" presStyleCnt="0"/>
      <dgm:spPr/>
    </dgm:pt>
    <dgm:pt modelId="{C0479C4F-EF33-4AC7-9878-1F2F1D5498AE}" type="pres">
      <dgm:prSet presAssocID="{0AB72C6B-8263-4EE9-916F-FB21C4053533}" presName="Name37" presStyleLbl="parChTrans1D2" presStyleIdx="3" presStyleCnt="4"/>
      <dgm:spPr/>
    </dgm:pt>
    <dgm:pt modelId="{96EC8996-04C2-4A1A-9585-B7E00D573407}" type="pres">
      <dgm:prSet presAssocID="{D8AD1FFB-AA05-42A2-A9D8-E0F17D046CFC}" presName="hierRoot2" presStyleCnt="0">
        <dgm:presLayoutVars>
          <dgm:hierBranch val="init"/>
        </dgm:presLayoutVars>
      </dgm:prSet>
      <dgm:spPr/>
    </dgm:pt>
    <dgm:pt modelId="{770F33A1-FF3D-400A-B93B-7147F2E2872F}" type="pres">
      <dgm:prSet presAssocID="{D8AD1FFB-AA05-42A2-A9D8-E0F17D046CFC}" presName="rootComposite" presStyleCnt="0"/>
      <dgm:spPr/>
    </dgm:pt>
    <dgm:pt modelId="{7F9DEC2F-AFEA-44F8-B5F7-592D154BCF55}" type="pres">
      <dgm:prSet presAssocID="{D8AD1FFB-AA05-42A2-A9D8-E0F17D046CFC}" presName="rootText" presStyleLbl="node2" presStyleIdx="3" presStyleCnt="4">
        <dgm:presLayoutVars>
          <dgm:chPref val="3"/>
        </dgm:presLayoutVars>
      </dgm:prSet>
      <dgm:spPr/>
    </dgm:pt>
    <dgm:pt modelId="{E3F84FAA-DCF0-475E-B195-8B772815A78F}" type="pres">
      <dgm:prSet presAssocID="{D8AD1FFB-AA05-42A2-A9D8-E0F17D046CFC}" presName="rootConnector" presStyleLbl="node2" presStyleIdx="3" presStyleCnt="4"/>
      <dgm:spPr/>
    </dgm:pt>
    <dgm:pt modelId="{BAC05FB1-E6CF-4BDF-9995-8C5E8936C628}" type="pres">
      <dgm:prSet presAssocID="{D8AD1FFB-AA05-42A2-A9D8-E0F17D046CFC}" presName="hierChild4" presStyleCnt="0"/>
      <dgm:spPr/>
    </dgm:pt>
    <dgm:pt modelId="{5A384948-7D4D-4948-954F-D2526AE9ABF7}" type="pres">
      <dgm:prSet presAssocID="{D8AD1FFB-AA05-42A2-A9D8-E0F17D046CFC}" presName="hierChild5" presStyleCnt="0"/>
      <dgm:spPr/>
    </dgm:pt>
    <dgm:pt modelId="{4442AF71-EAAC-40B0-B83F-5308626489F1}" type="pres">
      <dgm:prSet presAssocID="{55885C1B-58AA-45F7-BBCE-FD644A9E4354}" presName="hierChild3" presStyleCnt="0"/>
      <dgm:spPr/>
    </dgm:pt>
  </dgm:ptLst>
  <dgm:cxnLst>
    <dgm:cxn modelId="{1CA16201-B2CD-4E83-BC01-1135FD2AD284}" srcId="{55885C1B-58AA-45F7-BBCE-FD644A9E4354}" destId="{72C2436E-4760-4FDA-9578-1A5E23FB6C6E}" srcOrd="1" destOrd="0" parTransId="{A196D58F-2E1A-48D5-B070-B086EAF8CBE0}" sibTransId="{155F194F-738E-437F-A01E-2023C08D4E46}"/>
    <dgm:cxn modelId="{3EB17E0A-2C72-48E3-8BF9-BBA050F42435}" type="presOf" srcId="{72C2436E-4760-4FDA-9578-1A5E23FB6C6E}" destId="{2DB7CEC3-E66C-47D3-9475-BBCBD92A61EE}" srcOrd="1" destOrd="0" presId="urn:microsoft.com/office/officeart/2005/8/layout/orgChart1"/>
    <dgm:cxn modelId="{D1437B0F-6287-4E8F-8A37-2F3807AD0742}" type="presOf" srcId="{7541380B-DAC5-4A66-A8F0-1181AB9AEAE1}" destId="{26454B44-504D-4634-9E6C-76629F1C03F9}" srcOrd="1" destOrd="0" presId="urn:microsoft.com/office/officeart/2005/8/layout/orgChart1"/>
    <dgm:cxn modelId="{27612213-D2EA-4F7B-8ACB-87A936C44CD4}" type="presOf" srcId="{23EF9FB9-04E5-4C8F-B84E-80CE482DA0AB}" destId="{A6D412ED-7EBB-41FE-A07B-C230BD245E0C}" srcOrd="0" destOrd="0" presId="urn:microsoft.com/office/officeart/2005/8/layout/orgChart1"/>
    <dgm:cxn modelId="{13E65C17-B906-4416-8590-C4D26397ECE6}" srcId="{55885C1B-58AA-45F7-BBCE-FD644A9E4354}" destId="{7541380B-DAC5-4A66-A8F0-1181AB9AEAE1}" srcOrd="2" destOrd="0" parTransId="{23EF9FB9-04E5-4C8F-B84E-80CE482DA0AB}" sibTransId="{96034B82-79C5-4DA6-91CB-F085312991DC}"/>
    <dgm:cxn modelId="{DD3B5D2A-6662-499D-88EA-68C45A6D612A}" srcId="{C5C78252-7041-4B52-B25E-36C51BDFD5C7}" destId="{55885C1B-58AA-45F7-BBCE-FD644A9E4354}" srcOrd="0" destOrd="0" parTransId="{CDC7BE12-F0EF-4F49-A58C-D7A28E15766E}" sibTransId="{EBAE7C0D-6EE2-4E1C-A60A-B7D3BF4ECCE5}"/>
    <dgm:cxn modelId="{902BC52B-6A1E-4C79-9400-0FCA4279F4E0}" type="presOf" srcId="{D8AD1FFB-AA05-42A2-A9D8-E0F17D046CFC}" destId="{E3F84FAA-DCF0-475E-B195-8B772815A78F}" srcOrd="1" destOrd="0" presId="urn:microsoft.com/office/officeart/2005/8/layout/orgChart1"/>
    <dgm:cxn modelId="{A05B2F2D-28E5-4DC5-8804-B07E13397A33}" type="presOf" srcId="{C5C78252-7041-4B52-B25E-36C51BDFD5C7}" destId="{DA0A0AAD-F4B7-4711-94AA-757E2195A20A}" srcOrd="0" destOrd="0" presId="urn:microsoft.com/office/officeart/2005/8/layout/orgChart1"/>
    <dgm:cxn modelId="{61912963-EE78-406E-9228-4DC88D57ED92}" srcId="{55885C1B-58AA-45F7-BBCE-FD644A9E4354}" destId="{7D722264-0BDB-4C7F-A727-0AF4F924C9DC}" srcOrd="0" destOrd="0" parTransId="{190E48E5-F571-4130-9A9E-65D60AA56DFD}" sibTransId="{B7011003-63F1-4113-9FF9-B12AD4B8C8F5}"/>
    <dgm:cxn modelId="{57488E52-EDFD-48C7-BBE8-586C9CFF5DBB}" type="presOf" srcId="{55885C1B-58AA-45F7-BBCE-FD644A9E4354}" destId="{60C78269-14BC-45BC-B479-16D9C94C8918}" srcOrd="1" destOrd="0" presId="urn:microsoft.com/office/officeart/2005/8/layout/orgChart1"/>
    <dgm:cxn modelId="{F34C9177-68F2-40E9-B3AD-1A12F13441B1}" type="presOf" srcId="{A196D58F-2E1A-48D5-B070-B086EAF8CBE0}" destId="{BF825BD7-4F86-46ED-96D6-DC09D7013EA1}" srcOrd="0" destOrd="0" presId="urn:microsoft.com/office/officeart/2005/8/layout/orgChart1"/>
    <dgm:cxn modelId="{3EC14B7B-7B76-4E39-86FB-3AE568BAAD19}" type="presOf" srcId="{55885C1B-58AA-45F7-BBCE-FD644A9E4354}" destId="{1FC82EC9-0414-4E3B-B40C-88EE013110CE}" srcOrd="0" destOrd="0" presId="urn:microsoft.com/office/officeart/2005/8/layout/orgChart1"/>
    <dgm:cxn modelId="{C099908A-14A1-4F9A-81D9-9DBC209A7DA7}" type="presOf" srcId="{190E48E5-F571-4130-9A9E-65D60AA56DFD}" destId="{C0427C9F-950C-4A6C-B888-284F9937B6F9}" srcOrd="0" destOrd="0" presId="urn:microsoft.com/office/officeart/2005/8/layout/orgChart1"/>
    <dgm:cxn modelId="{B9AEC3B2-EA97-4C58-A78D-04DDDAEE3D1E}" type="presOf" srcId="{D8AD1FFB-AA05-42A2-A9D8-E0F17D046CFC}" destId="{7F9DEC2F-AFEA-44F8-B5F7-592D154BCF55}" srcOrd="0" destOrd="0" presId="urn:microsoft.com/office/officeart/2005/8/layout/orgChart1"/>
    <dgm:cxn modelId="{CB70CAB8-1288-460D-BD4A-C55A268129BF}" srcId="{55885C1B-58AA-45F7-BBCE-FD644A9E4354}" destId="{D8AD1FFB-AA05-42A2-A9D8-E0F17D046CFC}" srcOrd="3" destOrd="0" parTransId="{0AB72C6B-8263-4EE9-916F-FB21C4053533}" sibTransId="{34CF81C6-4DF3-45A1-A384-151CC3AF9990}"/>
    <dgm:cxn modelId="{AEE889D7-E838-4A9C-A504-1A20B6D04A64}" type="presOf" srcId="{7541380B-DAC5-4A66-A8F0-1181AB9AEAE1}" destId="{CE359327-A6B3-4245-AF9C-AD4CC41344EB}" srcOrd="0" destOrd="0" presId="urn:microsoft.com/office/officeart/2005/8/layout/orgChart1"/>
    <dgm:cxn modelId="{F765D7E2-19C3-4384-934B-38D4400997A6}" type="presOf" srcId="{7D722264-0BDB-4C7F-A727-0AF4F924C9DC}" destId="{36830E3A-FB5D-4BE9-976D-0981F0926E56}" srcOrd="1" destOrd="0" presId="urn:microsoft.com/office/officeart/2005/8/layout/orgChart1"/>
    <dgm:cxn modelId="{E43774E3-0252-46A9-AA5A-2023A518FF9F}" type="presOf" srcId="{72C2436E-4760-4FDA-9578-1A5E23FB6C6E}" destId="{90A7F1F0-D6AF-45C5-85C3-A994B9CA7362}" srcOrd="0" destOrd="0" presId="urn:microsoft.com/office/officeart/2005/8/layout/orgChart1"/>
    <dgm:cxn modelId="{35F674EA-FC17-4274-99FC-6EA3784B32BC}" type="presOf" srcId="{0AB72C6B-8263-4EE9-916F-FB21C4053533}" destId="{C0479C4F-EF33-4AC7-9878-1F2F1D5498AE}" srcOrd="0" destOrd="0" presId="urn:microsoft.com/office/officeart/2005/8/layout/orgChart1"/>
    <dgm:cxn modelId="{B9C434F0-166C-419B-A092-AF7FFA7E5FE5}" type="presOf" srcId="{7D722264-0BDB-4C7F-A727-0AF4F924C9DC}" destId="{BDBDA993-8B12-4218-9013-899A00E858D5}" srcOrd="0" destOrd="0" presId="urn:microsoft.com/office/officeart/2005/8/layout/orgChart1"/>
    <dgm:cxn modelId="{F0D41AD9-60B9-4DF0-B9D1-514C77081E97}" type="presParOf" srcId="{DA0A0AAD-F4B7-4711-94AA-757E2195A20A}" destId="{626F423B-7617-481F-B69D-E0B8C298D122}" srcOrd="0" destOrd="0" presId="urn:microsoft.com/office/officeart/2005/8/layout/orgChart1"/>
    <dgm:cxn modelId="{3E627199-8AAF-451F-9F72-AD784DB46969}" type="presParOf" srcId="{626F423B-7617-481F-B69D-E0B8C298D122}" destId="{C3ED03BD-6E10-4D9B-8E41-EACA2C915F5E}" srcOrd="0" destOrd="0" presId="urn:microsoft.com/office/officeart/2005/8/layout/orgChart1"/>
    <dgm:cxn modelId="{1EFEE615-05AD-4147-AAE3-C0B7A4BEA0BA}" type="presParOf" srcId="{C3ED03BD-6E10-4D9B-8E41-EACA2C915F5E}" destId="{1FC82EC9-0414-4E3B-B40C-88EE013110CE}" srcOrd="0" destOrd="0" presId="urn:microsoft.com/office/officeart/2005/8/layout/orgChart1"/>
    <dgm:cxn modelId="{4EE8ABDC-6F90-499D-9172-009517013D19}" type="presParOf" srcId="{C3ED03BD-6E10-4D9B-8E41-EACA2C915F5E}" destId="{60C78269-14BC-45BC-B479-16D9C94C8918}" srcOrd="1" destOrd="0" presId="urn:microsoft.com/office/officeart/2005/8/layout/orgChart1"/>
    <dgm:cxn modelId="{5C004221-17CB-42F5-9AB1-1141C84B2C53}" type="presParOf" srcId="{626F423B-7617-481F-B69D-E0B8C298D122}" destId="{C55CFA44-9767-4801-B82C-2FD19E28EBD8}" srcOrd="1" destOrd="0" presId="urn:microsoft.com/office/officeart/2005/8/layout/orgChart1"/>
    <dgm:cxn modelId="{0C92CBB4-94DB-403A-BBFF-A9D812C5D736}" type="presParOf" srcId="{C55CFA44-9767-4801-B82C-2FD19E28EBD8}" destId="{C0427C9F-950C-4A6C-B888-284F9937B6F9}" srcOrd="0" destOrd="0" presId="urn:microsoft.com/office/officeart/2005/8/layout/orgChart1"/>
    <dgm:cxn modelId="{674B204C-F98C-4F34-A200-2B2BA00A04B2}" type="presParOf" srcId="{C55CFA44-9767-4801-B82C-2FD19E28EBD8}" destId="{4F4BAC76-0890-4E59-A5D6-2B6A826F2661}" srcOrd="1" destOrd="0" presId="urn:microsoft.com/office/officeart/2005/8/layout/orgChart1"/>
    <dgm:cxn modelId="{E223E5AA-5DB0-41FE-8B8F-EA945D1D8CFD}" type="presParOf" srcId="{4F4BAC76-0890-4E59-A5D6-2B6A826F2661}" destId="{A23F7C1D-D885-416D-9867-D46294DAE3E6}" srcOrd="0" destOrd="0" presId="urn:microsoft.com/office/officeart/2005/8/layout/orgChart1"/>
    <dgm:cxn modelId="{CD1CD8F1-7C85-4E64-8C20-613D9E916CA0}" type="presParOf" srcId="{A23F7C1D-D885-416D-9867-D46294DAE3E6}" destId="{BDBDA993-8B12-4218-9013-899A00E858D5}" srcOrd="0" destOrd="0" presId="urn:microsoft.com/office/officeart/2005/8/layout/orgChart1"/>
    <dgm:cxn modelId="{247EB791-8764-4835-865E-0AD75EE65F6B}" type="presParOf" srcId="{A23F7C1D-D885-416D-9867-D46294DAE3E6}" destId="{36830E3A-FB5D-4BE9-976D-0981F0926E56}" srcOrd="1" destOrd="0" presId="urn:microsoft.com/office/officeart/2005/8/layout/orgChart1"/>
    <dgm:cxn modelId="{FC3D7303-5825-4B78-B312-77F6C1CB953B}" type="presParOf" srcId="{4F4BAC76-0890-4E59-A5D6-2B6A826F2661}" destId="{BBD98415-8237-4369-A48B-9C555CB9F829}" srcOrd="1" destOrd="0" presId="urn:microsoft.com/office/officeart/2005/8/layout/orgChart1"/>
    <dgm:cxn modelId="{14CF1390-DA68-42A4-9CD5-9F75D399374B}" type="presParOf" srcId="{4F4BAC76-0890-4E59-A5D6-2B6A826F2661}" destId="{B8F6529A-1999-45D6-A90C-8724B10FC637}" srcOrd="2" destOrd="0" presId="urn:microsoft.com/office/officeart/2005/8/layout/orgChart1"/>
    <dgm:cxn modelId="{3AEF798A-B9C9-4EBD-8FB4-77A25D786177}" type="presParOf" srcId="{C55CFA44-9767-4801-B82C-2FD19E28EBD8}" destId="{BF825BD7-4F86-46ED-96D6-DC09D7013EA1}" srcOrd="2" destOrd="0" presId="urn:microsoft.com/office/officeart/2005/8/layout/orgChart1"/>
    <dgm:cxn modelId="{E188BCF8-87CF-4076-AFDF-C7DAB33488CF}" type="presParOf" srcId="{C55CFA44-9767-4801-B82C-2FD19E28EBD8}" destId="{014DC4DF-6C09-4E97-842A-6D9B7D30710D}" srcOrd="3" destOrd="0" presId="urn:microsoft.com/office/officeart/2005/8/layout/orgChart1"/>
    <dgm:cxn modelId="{561F0046-DF21-434A-B27D-2274A0B55965}" type="presParOf" srcId="{014DC4DF-6C09-4E97-842A-6D9B7D30710D}" destId="{735C6732-B0D2-435D-9B3F-0FCF99DCF418}" srcOrd="0" destOrd="0" presId="urn:microsoft.com/office/officeart/2005/8/layout/orgChart1"/>
    <dgm:cxn modelId="{3E7E2B49-04BE-4FC6-BA99-2C9D687674FE}" type="presParOf" srcId="{735C6732-B0D2-435D-9B3F-0FCF99DCF418}" destId="{90A7F1F0-D6AF-45C5-85C3-A994B9CA7362}" srcOrd="0" destOrd="0" presId="urn:microsoft.com/office/officeart/2005/8/layout/orgChart1"/>
    <dgm:cxn modelId="{7BF0431E-C44A-4BF6-8025-A280C2324032}" type="presParOf" srcId="{735C6732-B0D2-435D-9B3F-0FCF99DCF418}" destId="{2DB7CEC3-E66C-47D3-9475-BBCBD92A61EE}" srcOrd="1" destOrd="0" presId="urn:microsoft.com/office/officeart/2005/8/layout/orgChart1"/>
    <dgm:cxn modelId="{6E91D38B-118C-4331-A893-A177806141C5}" type="presParOf" srcId="{014DC4DF-6C09-4E97-842A-6D9B7D30710D}" destId="{96643C0B-774B-46DB-A10E-517A2C6BECA0}" srcOrd="1" destOrd="0" presId="urn:microsoft.com/office/officeart/2005/8/layout/orgChart1"/>
    <dgm:cxn modelId="{22547343-D8D7-4D5A-8648-84F0B3FEF97D}" type="presParOf" srcId="{014DC4DF-6C09-4E97-842A-6D9B7D30710D}" destId="{D8FEB3BA-3174-42CA-918F-EB810D522EE0}" srcOrd="2" destOrd="0" presId="urn:microsoft.com/office/officeart/2005/8/layout/orgChart1"/>
    <dgm:cxn modelId="{39EFB336-3ED7-4177-AEDC-F085BFBAD103}" type="presParOf" srcId="{C55CFA44-9767-4801-B82C-2FD19E28EBD8}" destId="{A6D412ED-7EBB-41FE-A07B-C230BD245E0C}" srcOrd="4" destOrd="0" presId="urn:microsoft.com/office/officeart/2005/8/layout/orgChart1"/>
    <dgm:cxn modelId="{38A95A5E-3AC8-4D98-B0C1-321205AC5C4E}" type="presParOf" srcId="{C55CFA44-9767-4801-B82C-2FD19E28EBD8}" destId="{758CE9F1-26BB-4C47-B397-22EA5EE39479}" srcOrd="5" destOrd="0" presId="urn:microsoft.com/office/officeart/2005/8/layout/orgChart1"/>
    <dgm:cxn modelId="{D954BBA8-9576-4914-9263-7A14A1E88978}" type="presParOf" srcId="{758CE9F1-26BB-4C47-B397-22EA5EE39479}" destId="{DF07205D-AC17-40DA-96B9-854FC7E3D1A5}" srcOrd="0" destOrd="0" presId="urn:microsoft.com/office/officeart/2005/8/layout/orgChart1"/>
    <dgm:cxn modelId="{1C41F6D8-6AE0-4285-B687-3D39081C73D4}" type="presParOf" srcId="{DF07205D-AC17-40DA-96B9-854FC7E3D1A5}" destId="{CE359327-A6B3-4245-AF9C-AD4CC41344EB}" srcOrd="0" destOrd="0" presId="urn:microsoft.com/office/officeart/2005/8/layout/orgChart1"/>
    <dgm:cxn modelId="{36418145-753D-4549-8B94-175F96A3B2DE}" type="presParOf" srcId="{DF07205D-AC17-40DA-96B9-854FC7E3D1A5}" destId="{26454B44-504D-4634-9E6C-76629F1C03F9}" srcOrd="1" destOrd="0" presId="urn:microsoft.com/office/officeart/2005/8/layout/orgChart1"/>
    <dgm:cxn modelId="{F44B3178-F863-4B74-A6F8-71EA38DE9F6E}" type="presParOf" srcId="{758CE9F1-26BB-4C47-B397-22EA5EE39479}" destId="{C237F1EE-3968-4204-8B36-8698C647324E}" srcOrd="1" destOrd="0" presId="urn:microsoft.com/office/officeart/2005/8/layout/orgChart1"/>
    <dgm:cxn modelId="{79F1C549-FAF3-42DD-9DCC-009636554508}" type="presParOf" srcId="{758CE9F1-26BB-4C47-B397-22EA5EE39479}" destId="{D662AB3A-E469-4183-8036-F5AC028B04E4}" srcOrd="2" destOrd="0" presId="urn:microsoft.com/office/officeart/2005/8/layout/orgChart1"/>
    <dgm:cxn modelId="{BA4A7D97-C864-4D2D-894A-BEA3B610F325}" type="presParOf" srcId="{C55CFA44-9767-4801-B82C-2FD19E28EBD8}" destId="{C0479C4F-EF33-4AC7-9878-1F2F1D5498AE}" srcOrd="6" destOrd="0" presId="urn:microsoft.com/office/officeart/2005/8/layout/orgChart1"/>
    <dgm:cxn modelId="{F7189A31-EF87-4DFE-AC5B-A2492B1497F1}" type="presParOf" srcId="{C55CFA44-9767-4801-B82C-2FD19E28EBD8}" destId="{96EC8996-04C2-4A1A-9585-B7E00D573407}" srcOrd="7" destOrd="0" presId="urn:microsoft.com/office/officeart/2005/8/layout/orgChart1"/>
    <dgm:cxn modelId="{4A90840E-014C-45D0-AC81-5ED5DC920D74}" type="presParOf" srcId="{96EC8996-04C2-4A1A-9585-B7E00D573407}" destId="{770F33A1-FF3D-400A-B93B-7147F2E2872F}" srcOrd="0" destOrd="0" presId="urn:microsoft.com/office/officeart/2005/8/layout/orgChart1"/>
    <dgm:cxn modelId="{BD0C551E-06AB-4664-8D4C-F6E6B34FD437}" type="presParOf" srcId="{770F33A1-FF3D-400A-B93B-7147F2E2872F}" destId="{7F9DEC2F-AFEA-44F8-B5F7-592D154BCF55}" srcOrd="0" destOrd="0" presId="urn:microsoft.com/office/officeart/2005/8/layout/orgChart1"/>
    <dgm:cxn modelId="{EAD6484A-52DC-4C79-B921-32C45BEC0748}" type="presParOf" srcId="{770F33A1-FF3D-400A-B93B-7147F2E2872F}" destId="{E3F84FAA-DCF0-475E-B195-8B772815A78F}" srcOrd="1" destOrd="0" presId="urn:microsoft.com/office/officeart/2005/8/layout/orgChart1"/>
    <dgm:cxn modelId="{6B63633E-8C05-4CF0-9D64-CD70F54C505B}" type="presParOf" srcId="{96EC8996-04C2-4A1A-9585-B7E00D573407}" destId="{BAC05FB1-E6CF-4BDF-9995-8C5E8936C628}" srcOrd="1" destOrd="0" presId="urn:microsoft.com/office/officeart/2005/8/layout/orgChart1"/>
    <dgm:cxn modelId="{039D5FB8-1E45-426C-B988-B774BEDFBCDA}" type="presParOf" srcId="{96EC8996-04C2-4A1A-9585-B7E00D573407}" destId="{5A384948-7D4D-4948-954F-D2526AE9ABF7}" srcOrd="2" destOrd="0" presId="urn:microsoft.com/office/officeart/2005/8/layout/orgChart1"/>
    <dgm:cxn modelId="{A6969335-B9BC-4B88-8A64-42CBA12C0FCB}" type="presParOf" srcId="{626F423B-7617-481F-B69D-E0B8C298D122}" destId="{4442AF71-EAAC-40B0-B83F-5308626489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B2ED7-341F-45C4-9A8C-08323FEDC99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F8B27AD-2805-4F28-B8D6-19398DA6BC3F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অপ্রকৃত আরোহ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A4516B-0593-4335-B69D-4D4A5E325718}" type="parTrans" cxnId="{BD62CBA9-2682-4A9A-BED7-5A9D7F900518}">
      <dgm:prSet/>
      <dgm:spPr/>
      <dgm:t>
        <a:bodyPr/>
        <a:lstStyle/>
        <a:p>
          <a:endParaRPr lang="en-US"/>
        </a:p>
      </dgm:t>
    </dgm:pt>
    <dgm:pt modelId="{8E7554A2-0AC7-46C7-97F5-2299AEE1D982}" type="sibTrans" cxnId="{BD62CBA9-2682-4A9A-BED7-5A9D7F900518}">
      <dgm:prSet/>
      <dgm:spPr/>
      <dgm:t>
        <a:bodyPr/>
        <a:lstStyle/>
        <a:p>
          <a:endParaRPr lang="en-US"/>
        </a:p>
      </dgm:t>
    </dgm:pt>
    <dgm:pt modelId="{26499068-FAAF-48E9-8F09-2A48FF7BCABE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পূর্ণাংগ আরোহ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8BCFD9-F612-43B3-9335-1D5F562200F7}" type="parTrans" cxnId="{49FE120C-AB81-40A8-8F39-078A294825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33DE64-7187-419D-838F-6ADE73C428FE}" type="sibTrans" cxnId="{49FE120C-AB81-40A8-8F39-078A29482508}">
      <dgm:prSet/>
      <dgm:spPr/>
      <dgm:t>
        <a:bodyPr/>
        <a:lstStyle/>
        <a:p>
          <a:endParaRPr lang="en-US"/>
        </a:p>
      </dgm:t>
    </dgm:pt>
    <dgm:pt modelId="{A0B6B0AF-319C-435C-B611-EF005FA1A0AE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যুক্তি সাম্যমূলক আরোহ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8C93C-3B10-4DE0-8031-BC8CF62FBD1B}" type="parTrans" cxnId="{E436D4AC-E179-42C1-9CEA-2927594FDB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6C339D-5FF9-4D61-B389-2DCD494468EB}" type="sibTrans" cxnId="{E436D4AC-E179-42C1-9CEA-2927594FDBFD}">
      <dgm:prSet/>
      <dgm:spPr/>
      <dgm:t>
        <a:bodyPr/>
        <a:lstStyle/>
        <a:p>
          <a:endParaRPr lang="en-US"/>
        </a:p>
      </dgm:t>
    </dgm:pt>
    <dgm:pt modelId="{3E162FC3-364C-4115-B5F4-1CA259FBE60E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ঘটনা সংযোজন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32DC4E-ED43-48BF-8842-87D0BDD629B5}" type="parTrans" cxnId="{97538FC9-437B-4A39-91BF-CFF5A369F8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220010-0EFD-4C9E-81CD-0949DD834DC8}" type="sibTrans" cxnId="{97538FC9-437B-4A39-91BF-CFF5A369F8D2}">
      <dgm:prSet/>
      <dgm:spPr/>
      <dgm:t>
        <a:bodyPr/>
        <a:lstStyle/>
        <a:p>
          <a:endParaRPr lang="en-US"/>
        </a:p>
      </dgm:t>
    </dgm:pt>
    <dgm:pt modelId="{83E87CA2-E5FE-43D2-8842-BD3F7E13DF46}" type="pres">
      <dgm:prSet presAssocID="{5D0B2ED7-341F-45C4-9A8C-08323FEDC9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5BC9C07-5452-4666-B90B-AA257EACB1B5}" type="pres">
      <dgm:prSet presAssocID="{AF8B27AD-2805-4F28-B8D6-19398DA6BC3F}" presName="singleCycle" presStyleCnt="0"/>
      <dgm:spPr/>
    </dgm:pt>
    <dgm:pt modelId="{9C467D17-29F9-4AB8-B93B-B43EE4BDA72B}" type="pres">
      <dgm:prSet presAssocID="{AF8B27AD-2805-4F28-B8D6-19398DA6BC3F}" presName="singleCenter" presStyleLbl="node1" presStyleIdx="0" presStyleCnt="4" custLinFactNeighborY="-8480">
        <dgm:presLayoutVars>
          <dgm:chMax val="7"/>
          <dgm:chPref val="7"/>
        </dgm:presLayoutVars>
      </dgm:prSet>
      <dgm:spPr/>
    </dgm:pt>
    <dgm:pt modelId="{4D974828-8A4A-4F9B-9728-7D7BDFCAB630}" type="pres">
      <dgm:prSet presAssocID="{758BCFD9-F612-43B3-9335-1D5F562200F7}" presName="Name56" presStyleLbl="parChTrans1D2" presStyleIdx="0" presStyleCnt="3"/>
      <dgm:spPr/>
    </dgm:pt>
    <dgm:pt modelId="{2D0640BB-655C-42B5-8A97-DF7748B90EA1}" type="pres">
      <dgm:prSet presAssocID="{26499068-FAAF-48E9-8F09-2A48FF7BCABE}" presName="text0" presStyleLbl="node1" presStyleIdx="1" presStyleCnt="4" custScaleX="163044" custScaleY="101243">
        <dgm:presLayoutVars>
          <dgm:bulletEnabled val="1"/>
        </dgm:presLayoutVars>
      </dgm:prSet>
      <dgm:spPr/>
    </dgm:pt>
    <dgm:pt modelId="{AE96ECB1-E212-4019-B768-B8423E4C8CD4}" type="pres">
      <dgm:prSet presAssocID="{A858C93C-3B10-4DE0-8031-BC8CF62FBD1B}" presName="Name56" presStyleLbl="parChTrans1D2" presStyleIdx="1" presStyleCnt="3"/>
      <dgm:spPr/>
    </dgm:pt>
    <dgm:pt modelId="{90659E42-E80F-4FA5-AD23-87CB47D1FD2C}" type="pres">
      <dgm:prSet presAssocID="{A0B6B0AF-319C-435C-B611-EF005FA1A0AE}" presName="text0" presStyleLbl="node1" presStyleIdx="2" presStyleCnt="4" custScaleX="189656">
        <dgm:presLayoutVars>
          <dgm:bulletEnabled val="1"/>
        </dgm:presLayoutVars>
      </dgm:prSet>
      <dgm:spPr/>
    </dgm:pt>
    <dgm:pt modelId="{858BECD9-81E5-4442-8363-6AF2593F9548}" type="pres">
      <dgm:prSet presAssocID="{7D32DC4E-ED43-48BF-8842-87D0BDD629B5}" presName="Name56" presStyleLbl="parChTrans1D2" presStyleIdx="2" presStyleCnt="3"/>
      <dgm:spPr/>
    </dgm:pt>
    <dgm:pt modelId="{48595CB9-2E00-45BF-BB2D-F501A316BE0D}" type="pres">
      <dgm:prSet presAssocID="{3E162FC3-364C-4115-B5F4-1CA259FBE60E}" presName="text0" presStyleLbl="node1" presStyleIdx="3" presStyleCnt="4" custScaleX="209765">
        <dgm:presLayoutVars>
          <dgm:bulletEnabled val="1"/>
        </dgm:presLayoutVars>
      </dgm:prSet>
      <dgm:spPr/>
    </dgm:pt>
  </dgm:ptLst>
  <dgm:cxnLst>
    <dgm:cxn modelId="{49FE120C-AB81-40A8-8F39-078A29482508}" srcId="{AF8B27AD-2805-4F28-B8D6-19398DA6BC3F}" destId="{26499068-FAAF-48E9-8F09-2A48FF7BCABE}" srcOrd="0" destOrd="0" parTransId="{758BCFD9-F612-43B3-9335-1D5F562200F7}" sibTransId="{8033DE64-7187-419D-838F-6ADE73C428FE}"/>
    <dgm:cxn modelId="{B19E7971-DB99-436D-823C-54E0C2AAA1D6}" type="presOf" srcId="{3E162FC3-364C-4115-B5F4-1CA259FBE60E}" destId="{48595CB9-2E00-45BF-BB2D-F501A316BE0D}" srcOrd="0" destOrd="0" presId="urn:microsoft.com/office/officeart/2008/layout/RadialCluster"/>
    <dgm:cxn modelId="{C7ECA892-A467-45A9-B002-AF1B177487D9}" type="presOf" srcId="{26499068-FAAF-48E9-8F09-2A48FF7BCABE}" destId="{2D0640BB-655C-42B5-8A97-DF7748B90EA1}" srcOrd="0" destOrd="0" presId="urn:microsoft.com/office/officeart/2008/layout/RadialCluster"/>
    <dgm:cxn modelId="{669BF1A7-E5D0-44A4-AAEE-2D5455A14873}" type="presOf" srcId="{5D0B2ED7-341F-45C4-9A8C-08323FEDC996}" destId="{83E87CA2-E5FE-43D2-8842-BD3F7E13DF46}" srcOrd="0" destOrd="0" presId="urn:microsoft.com/office/officeart/2008/layout/RadialCluster"/>
    <dgm:cxn modelId="{BD62CBA9-2682-4A9A-BED7-5A9D7F900518}" srcId="{5D0B2ED7-341F-45C4-9A8C-08323FEDC996}" destId="{AF8B27AD-2805-4F28-B8D6-19398DA6BC3F}" srcOrd="0" destOrd="0" parTransId="{44A4516B-0593-4335-B69D-4D4A5E325718}" sibTransId="{8E7554A2-0AC7-46C7-97F5-2299AEE1D982}"/>
    <dgm:cxn modelId="{E436D4AC-E179-42C1-9CEA-2927594FDBFD}" srcId="{AF8B27AD-2805-4F28-B8D6-19398DA6BC3F}" destId="{A0B6B0AF-319C-435C-B611-EF005FA1A0AE}" srcOrd="1" destOrd="0" parTransId="{A858C93C-3B10-4DE0-8031-BC8CF62FBD1B}" sibTransId="{E96C339D-5FF9-4D61-B389-2DCD494468EB}"/>
    <dgm:cxn modelId="{5EC53FAE-227F-42FE-97CB-37EFD48FE219}" type="presOf" srcId="{AF8B27AD-2805-4F28-B8D6-19398DA6BC3F}" destId="{9C467D17-29F9-4AB8-B93B-B43EE4BDA72B}" srcOrd="0" destOrd="0" presId="urn:microsoft.com/office/officeart/2008/layout/RadialCluster"/>
    <dgm:cxn modelId="{584BA7B8-ECF0-4AA9-8C51-E101E6A6794B}" type="presOf" srcId="{758BCFD9-F612-43B3-9335-1D5F562200F7}" destId="{4D974828-8A4A-4F9B-9728-7D7BDFCAB630}" srcOrd="0" destOrd="0" presId="urn:microsoft.com/office/officeart/2008/layout/RadialCluster"/>
    <dgm:cxn modelId="{45B691B9-7AEB-4351-A45F-9E92E29F76A5}" type="presOf" srcId="{A0B6B0AF-319C-435C-B611-EF005FA1A0AE}" destId="{90659E42-E80F-4FA5-AD23-87CB47D1FD2C}" srcOrd="0" destOrd="0" presId="urn:microsoft.com/office/officeart/2008/layout/RadialCluster"/>
    <dgm:cxn modelId="{1B5E82C1-958D-42EB-AFC4-2AFB853677BE}" type="presOf" srcId="{A858C93C-3B10-4DE0-8031-BC8CF62FBD1B}" destId="{AE96ECB1-E212-4019-B768-B8423E4C8CD4}" srcOrd="0" destOrd="0" presId="urn:microsoft.com/office/officeart/2008/layout/RadialCluster"/>
    <dgm:cxn modelId="{97538FC9-437B-4A39-91BF-CFF5A369F8D2}" srcId="{AF8B27AD-2805-4F28-B8D6-19398DA6BC3F}" destId="{3E162FC3-364C-4115-B5F4-1CA259FBE60E}" srcOrd="2" destOrd="0" parTransId="{7D32DC4E-ED43-48BF-8842-87D0BDD629B5}" sibTransId="{73220010-0EFD-4C9E-81CD-0949DD834DC8}"/>
    <dgm:cxn modelId="{7BB450E3-03B0-4515-9A4F-541AC930B45B}" type="presOf" srcId="{7D32DC4E-ED43-48BF-8842-87D0BDD629B5}" destId="{858BECD9-81E5-4442-8363-6AF2593F9548}" srcOrd="0" destOrd="0" presId="urn:microsoft.com/office/officeart/2008/layout/RadialCluster"/>
    <dgm:cxn modelId="{D3D3914B-BFFE-44E5-9B1E-F4D53DAA9010}" type="presParOf" srcId="{83E87CA2-E5FE-43D2-8842-BD3F7E13DF46}" destId="{A5BC9C07-5452-4666-B90B-AA257EACB1B5}" srcOrd="0" destOrd="0" presId="urn:microsoft.com/office/officeart/2008/layout/RadialCluster"/>
    <dgm:cxn modelId="{C3A1BE52-FEC5-4288-9D3C-9E49315EB27C}" type="presParOf" srcId="{A5BC9C07-5452-4666-B90B-AA257EACB1B5}" destId="{9C467D17-29F9-4AB8-B93B-B43EE4BDA72B}" srcOrd="0" destOrd="0" presId="urn:microsoft.com/office/officeart/2008/layout/RadialCluster"/>
    <dgm:cxn modelId="{13E2145A-A298-4EC2-AB61-A598ADE3D381}" type="presParOf" srcId="{A5BC9C07-5452-4666-B90B-AA257EACB1B5}" destId="{4D974828-8A4A-4F9B-9728-7D7BDFCAB630}" srcOrd="1" destOrd="0" presId="urn:microsoft.com/office/officeart/2008/layout/RadialCluster"/>
    <dgm:cxn modelId="{BE917D98-1295-469C-B70F-7A5D1A04DA4A}" type="presParOf" srcId="{A5BC9C07-5452-4666-B90B-AA257EACB1B5}" destId="{2D0640BB-655C-42B5-8A97-DF7748B90EA1}" srcOrd="2" destOrd="0" presId="urn:microsoft.com/office/officeart/2008/layout/RadialCluster"/>
    <dgm:cxn modelId="{4A7FBD95-652B-42EE-A066-E61F9F119811}" type="presParOf" srcId="{A5BC9C07-5452-4666-B90B-AA257EACB1B5}" destId="{AE96ECB1-E212-4019-B768-B8423E4C8CD4}" srcOrd="3" destOrd="0" presId="urn:microsoft.com/office/officeart/2008/layout/RadialCluster"/>
    <dgm:cxn modelId="{AF7BD957-163B-4ABD-9B37-A627F32F6470}" type="presParOf" srcId="{A5BC9C07-5452-4666-B90B-AA257EACB1B5}" destId="{90659E42-E80F-4FA5-AD23-87CB47D1FD2C}" srcOrd="4" destOrd="0" presId="urn:microsoft.com/office/officeart/2008/layout/RadialCluster"/>
    <dgm:cxn modelId="{40970AA4-3215-42C9-844C-AE0046161165}" type="presParOf" srcId="{A5BC9C07-5452-4666-B90B-AA257EACB1B5}" destId="{858BECD9-81E5-4442-8363-6AF2593F9548}" srcOrd="5" destOrd="0" presId="urn:microsoft.com/office/officeart/2008/layout/RadialCluster"/>
    <dgm:cxn modelId="{32193FC8-93CF-44A4-B0EB-49BD7C87EC2D}" type="presParOf" srcId="{A5BC9C07-5452-4666-B90B-AA257EACB1B5}" destId="{48595CB9-2E00-45BF-BB2D-F501A316BE0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78252-7041-4B52-B25E-36C51BDFD5C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885C1B-58AA-45F7-BBCE-FD644A9E4354}">
      <dgm:prSet phldrT="[Text]" custT="1"/>
      <dgm:spPr/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অপ্রকৃত আরোহ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C7BE12-F0EF-4F49-A58C-D7A28E15766E}" type="parTrans" cxnId="{DD3B5D2A-6662-499D-88EA-68C45A6D612A}">
      <dgm:prSet/>
      <dgm:spPr/>
      <dgm:t>
        <a:bodyPr/>
        <a:lstStyle/>
        <a:p>
          <a:endParaRPr lang="en-US"/>
        </a:p>
      </dgm:t>
    </dgm:pt>
    <dgm:pt modelId="{EBAE7C0D-6EE2-4E1C-A60A-B7D3BF4ECCE5}" type="sibTrans" cxnId="{DD3B5D2A-6662-499D-88EA-68C45A6D612A}">
      <dgm:prSet/>
      <dgm:spPr/>
      <dgm:t>
        <a:bodyPr/>
        <a:lstStyle/>
        <a:p>
          <a:endParaRPr lang="en-US"/>
        </a:p>
      </dgm:t>
    </dgm:pt>
    <dgm:pt modelId="{72C2436E-4760-4FDA-9578-1A5E23FB6C6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পূর্ণাংগ আরোহ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96D58F-2E1A-48D5-B070-B086EAF8CBE0}" type="parTrans" cxnId="{1CA16201-B2CD-4E83-BC01-1135FD2AD284}">
      <dgm:prSet/>
      <dgm:spPr/>
      <dgm:t>
        <a:bodyPr/>
        <a:lstStyle/>
        <a:p>
          <a:endParaRPr lang="en-US" sz="2000"/>
        </a:p>
      </dgm:t>
    </dgm:pt>
    <dgm:pt modelId="{155F194F-738E-437F-A01E-2023C08D4E46}" type="sibTrans" cxnId="{1CA16201-B2CD-4E83-BC01-1135FD2AD284}">
      <dgm:prSet/>
      <dgm:spPr/>
      <dgm:t>
        <a:bodyPr/>
        <a:lstStyle/>
        <a:p>
          <a:endParaRPr lang="en-US"/>
        </a:p>
      </dgm:t>
    </dgm:pt>
    <dgm:pt modelId="{D8AD1FFB-AA05-42A2-A9D8-E0F17D046CF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যুক্তি সাম্যমূলক আরোহ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72C6B-8263-4EE9-916F-FB21C4053533}" type="parTrans" cxnId="{CB70CAB8-1288-460D-BD4A-C55A268129BF}">
      <dgm:prSet/>
      <dgm:spPr/>
      <dgm:t>
        <a:bodyPr/>
        <a:lstStyle/>
        <a:p>
          <a:endParaRPr lang="en-US" sz="2000"/>
        </a:p>
      </dgm:t>
    </dgm:pt>
    <dgm:pt modelId="{34CF81C6-4DF3-45A1-A384-151CC3AF9990}" type="sibTrans" cxnId="{CB70CAB8-1288-460D-BD4A-C55A268129BF}">
      <dgm:prSet/>
      <dgm:spPr/>
      <dgm:t>
        <a:bodyPr/>
        <a:lstStyle/>
        <a:p>
          <a:endParaRPr lang="en-US"/>
        </a:p>
      </dgm:t>
    </dgm:pt>
    <dgm:pt modelId="{7D722264-0BDB-4C7F-A727-0AF4F924C9DC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সব আরোহ প্রক্রিয়ায় আরোহের মূল বৈশিস্ট্য অর্থাৎ আরোহমূলক লম্ফ বিদ্যমান নাই তাকে প্রকৃত আরোহ বলে।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0E48E5-F571-4130-9A9E-65D60AA56DFD}" type="parTrans" cxnId="{61912963-EE78-406E-9228-4DC88D57ED92}">
      <dgm:prSet/>
      <dgm:spPr/>
      <dgm:t>
        <a:bodyPr/>
        <a:lstStyle/>
        <a:p>
          <a:endParaRPr lang="en-US" sz="2000"/>
        </a:p>
      </dgm:t>
    </dgm:pt>
    <dgm:pt modelId="{B7011003-63F1-4113-9FF9-B12AD4B8C8F5}" type="sibTrans" cxnId="{61912963-EE78-406E-9228-4DC88D57ED92}">
      <dgm:prSet/>
      <dgm:spPr/>
      <dgm:t>
        <a:bodyPr/>
        <a:lstStyle/>
        <a:p>
          <a:endParaRPr lang="en-US"/>
        </a:p>
      </dgm:t>
    </dgm:pt>
    <dgm:pt modelId="{7541380B-DAC5-4A66-A8F0-1181AB9AEA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ঘটনা সংযোজন 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EF9FB9-04E5-4C8F-B84E-80CE482DA0AB}" type="parTrans" cxnId="{13E65C17-B906-4416-8590-C4D26397ECE6}">
      <dgm:prSet/>
      <dgm:spPr/>
      <dgm:t>
        <a:bodyPr/>
        <a:lstStyle/>
        <a:p>
          <a:endParaRPr lang="en-US" sz="2000"/>
        </a:p>
      </dgm:t>
    </dgm:pt>
    <dgm:pt modelId="{96034B82-79C5-4DA6-91CB-F085312991DC}" type="sibTrans" cxnId="{13E65C17-B906-4416-8590-C4D26397ECE6}">
      <dgm:prSet/>
      <dgm:spPr/>
      <dgm:t>
        <a:bodyPr/>
        <a:lstStyle/>
        <a:p>
          <a:endParaRPr lang="en-US"/>
        </a:p>
      </dgm:t>
    </dgm:pt>
    <dgm:pt modelId="{DA0A0AAD-F4B7-4711-94AA-757E2195A20A}" type="pres">
      <dgm:prSet presAssocID="{C5C78252-7041-4B52-B25E-36C51BDFD5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6F423B-7617-481F-B69D-E0B8C298D122}" type="pres">
      <dgm:prSet presAssocID="{55885C1B-58AA-45F7-BBCE-FD644A9E4354}" presName="hierRoot1" presStyleCnt="0">
        <dgm:presLayoutVars>
          <dgm:hierBranch val="init"/>
        </dgm:presLayoutVars>
      </dgm:prSet>
      <dgm:spPr/>
    </dgm:pt>
    <dgm:pt modelId="{C3ED03BD-6E10-4D9B-8E41-EACA2C915F5E}" type="pres">
      <dgm:prSet presAssocID="{55885C1B-58AA-45F7-BBCE-FD644A9E4354}" presName="rootComposite1" presStyleCnt="0"/>
      <dgm:spPr/>
    </dgm:pt>
    <dgm:pt modelId="{1FC82EC9-0414-4E3B-B40C-88EE013110CE}" type="pres">
      <dgm:prSet presAssocID="{55885C1B-58AA-45F7-BBCE-FD644A9E4354}" presName="rootText1" presStyleLbl="node0" presStyleIdx="0" presStyleCnt="1">
        <dgm:presLayoutVars>
          <dgm:chPref val="3"/>
        </dgm:presLayoutVars>
      </dgm:prSet>
      <dgm:spPr/>
    </dgm:pt>
    <dgm:pt modelId="{60C78269-14BC-45BC-B479-16D9C94C8918}" type="pres">
      <dgm:prSet presAssocID="{55885C1B-58AA-45F7-BBCE-FD644A9E4354}" presName="rootConnector1" presStyleLbl="node1" presStyleIdx="0" presStyleCnt="0"/>
      <dgm:spPr/>
    </dgm:pt>
    <dgm:pt modelId="{C55CFA44-9767-4801-B82C-2FD19E28EBD8}" type="pres">
      <dgm:prSet presAssocID="{55885C1B-58AA-45F7-BBCE-FD644A9E4354}" presName="hierChild2" presStyleCnt="0"/>
      <dgm:spPr/>
    </dgm:pt>
    <dgm:pt modelId="{C0427C9F-950C-4A6C-B888-284F9937B6F9}" type="pres">
      <dgm:prSet presAssocID="{190E48E5-F571-4130-9A9E-65D60AA56DFD}" presName="Name37" presStyleLbl="parChTrans1D2" presStyleIdx="0" presStyleCnt="4"/>
      <dgm:spPr/>
    </dgm:pt>
    <dgm:pt modelId="{4F4BAC76-0890-4E59-A5D6-2B6A826F2661}" type="pres">
      <dgm:prSet presAssocID="{7D722264-0BDB-4C7F-A727-0AF4F924C9DC}" presName="hierRoot2" presStyleCnt="0">
        <dgm:presLayoutVars>
          <dgm:hierBranch val="init"/>
        </dgm:presLayoutVars>
      </dgm:prSet>
      <dgm:spPr/>
    </dgm:pt>
    <dgm:pt modelId="{A23F7C1D-D885-416D-9867-D46294DAE3E6}" type="pres">
      <dgm:prSet presAssocID="{7D722264-0BDB-4C7F-A727-0AF4F924C9DC}" presName="rootComposite" presStyleCnt="0"/>
      <dgm:spPr/>
    </dgm:pt>
    <dgm:pt modelId="{BDBDA993-8B12-4218-9013-899A00E858D5}" type="pres">
      <dgm:prSet presAssocID="{7D722264-0BDB-4C7F-A727-0AF4F924C9DC}" presName="rootText" presStyleLbl="node2" presStyleIdx="0" presStyleCnt="4">
        <dgm:presLayoutVars>
          <dgm:chPref val="3"/>
        </dgm:presLayoutVars>
      </dgm:prSet>
      <dgm:spPr/>
    </dgm:pt>
    <dgm:pt modelId="{36830E3A-FB5D-4BE9-976D-0981F0926E56}" type="pres">
      <dgm:prSet presAssocID="{7D722264-0BDB-4C7F-A727-0AF4F924C9DC}" presName="rootConnector" presStyleLbl="node2" presStyleIdx="0" presStyleCnt="4"/>
      <dgm:spPr/>
    </dgm:pt>
    <dgm:pt modelId="{BBD98415-8237-4369-A48B-9C555CB9F829}" type="pres">
      <dgm:prSet presAssocID="{7D722264-0BDB-4C7F-A727-0AF4F924C9DC}" presName="hierChild4" presStyleCnt="0"/>
      <dgm:spPr/>
    </dgm:pt>
    <dgm:pt modelId="{B8F6529A-1999-45D6-A90C-8724B10FC637}" type="pres">
      <dgm:prSet presAssocID="{7D722264-0BDB-4C7F-A727-0AF4F924C9DC}" presName="hierChild5" presStyleCnt="0"/>
      <dgm:spPr/>
    </dgm:pt>
    <dgm:pt modelId="{BF825BD7-4F86-46ED-96D6-DC09D7013EA1}" type="pres">
      <dgm:prSet presAssocID="{A196D58F-2E1A-48D5-B070-B086EAF8CBE0}" presName="Name37" presStyleLbl="parChTrans1D2" presStyleIdx="1" presStyleCnt="4"/>
      <dgm:spPr/>
    </dgm:pt>
    <dgm:pt modelId="{014DC4DF-6C09-4E97-842A-6D9B7D30710D}" type="pres">
      <dgm:prSet presAssocID="{72C2436E-4760-4FDA-9578-1A5E23FB6C6E}" presName="hierRoot2" presStyleCnt="0">
        <dgm:presLayoutVars>
          <dgm:hierBranch val="init"/>
        </dgm:presLayoutVars>
      </dgm:prSet>
      <dgm:spPr/>
    </dgm:pt>
    <dgm:pt modelId="{735C6732-B0D2-435D-9B3F-0FCF99DCF418}" type="pres">
      <dgm:prSet presAssocID="{72C2436E-4760-4FDA-9578-1A5E23FB6C6E}" presName="rootComposite" presStyleCnt="0"/>
      <dgm:spPr/>
    </dgm:pt>
    <dgm:pt modelId="{90A7F1F0-D6AF-45C5-85C3-A994B9CA7362}" type="pres">
      <dgm:prSet presAssocID="{72C2436E-4760-4FDA-9578-1A5E23FB6C6E}" presName="rootText" presStyleLbl="node2" presStyleIdx="1" presStyleCnt="4">
        <dgm:presLayoutVars>
          <dgm:chPref val="3"/>
        </dgm:presLayoutVars>
      </dgm:prSet>
      <dgm:spPr/>
    </dgm:pt>
    <dgm:pt modelId="{2DB7CEC3-E66C-47D3-9475-BBCBD92A61EE}" type="pres">
      <dgm:prSet presAssocID="{72C2436E-4760-4FDA-9578-1A5E23FB6C6E}" presName="rootConnector" presStyleLbl="node2" presStyleIdx="1" presStyleCnt="4"/>
      <dgm:spPr/>
    </dgm:pt>
    <dgm:pt modelId="{96643C0B-774B-46DB-A10E-517A2C6BECA0}" type="pres">
      <dgm:prSet presAssocID="{72C2436E-4760-4FDA-9578-1A5E23FB6C6E}" presName="hierChild4" presStyleCnt="0"/>
      <dgm:spPr/>
    </dgm:pt>
    <dgm:pt modelId="{D8FEB3BA-3174-42CA-918F-EB810D522EE0}" type="pres">
      <dgm:prSet presAssocID="{72C2436E-4760-4FDA-9578-1A5E23FB6C6E}" presName="hierChild5" presStyleCnt="0"/>
      <dgm:spPr/>
    </dgm:pt>
    <dgm:pt modelId="{A6D412ED-7EBB-41FE-A07B-C230BD245E0C}" type="pres">
      <dgm:prSet presAssocID="{23EF9FB9-04E5-4C8F-B84E-80CE482DA0AB}" presName="Name37" presStyleLbl="parChTrans1D2" presStyleIdx="2" presStyleCnt="4"/>
      <dgm:spPr/>
    </dgm:pt>
    <dgm:pt modelId="{758CE9F1-26BB-4C47-B397-22EA5EE39479}" type="pres">
      <dgm:prSet presAssocID="{7541380B-DAC5-4A66-A8F0-1181AB9AEAE1}" presName="hierRoot2" presStyleCnt="0">
        <dgm:presLayoutVars>
          <dgm:hierBranch val="init"/>
        </dgm:presLayoutVars>
      </dgm:prSet>
      <dgm:spPr/>
    </dgm:pt>
    <dgm:pt modelId="{DF07205D-AC17-40DA-96B9-854FC7E3D1A5}" type="pres">
      <dgm:prSet presAssocID="{7541380B-DAC5-4A66-A8F0-1181AB9AEAE1}" presName="rootComposite" presStyleCnt="0"/>
      <dgm:spPr/>
    </dgm:pt>
    <dgm:pt modelId="{CE359327-A6B3-4245-AF9C-AD4CC41344EB}" type="pres">
      <dgm:prSet presAssocID="{7541380B-DAC5-4A66-A8F0-1181AB9AEAE1}" presName="rootText" presStyleLbl="node2" presStyleIdx="2" presStyleCnt="4" custLinFactNeighborX="-525">
        <dgm:presLayoutVars>
          <dgm:chPref val="3"/>
        </dgm:presLayoutVars>
      </dgm:prSet>
      <dgm:spPr/>
    </dgm:pt>
    <dgm:pt modelId="{26454B44-504D-4634-9E6C-76629F1C03F9}" type="pres">
      <dgm:prSet presAssocID="{7541380B-DAC5-4A66-A8F0-1181AB9AEAE1}" presName="rootConnector" presStyleLbl="node2" presStyleIdx="2" presStyleCnt="4"/>
      <dgm:spPr/>
    </dgm:pt>
    <dgm:pt modelId="{C237F1EE-3968-4204-8B36-8698C647324E}" type="pres">
      <dgm:prSet presAssocID="{7541380B-DAC5-4A66-A8F0-1181AB9AEAE1}" presName="hierChild4" presStyleCnt="0"/>
      <dgm:spPr/>
    </dgm:pt>
    <dgm:pt modelId="{D662AB3A-E469-4183-8036-F5AC028B04E4}" type="pres">
      <dgm:prSet presAssocID="{7541380B-DAC5-4A66-A8F0-1181AB9AEAE1}" presName="hierChild5" presStyleCnt="0"/>
      <dgm:spPr/>
    </dgm:pt>
    <dgm:pt modelId="{C0479C4F-EF33-4AC7-9878-1F2F1D5498AE}" type="pres">
      <dgm:prSet presAssocID="{0AB72C6B-8263-4EE9-916F-FB21C4053533}" presName="Name37" presStyleLbl="parChTrans1D2" presStyleIdx="3" presStyleCnt="4"/>
      <dgm:spPr/>
    </dgm:pt>
    <dgm:pt modelId="{96EC8996-04C2-4A1A-9585-B7E00D573407}" type="pres">
      <dgm:prSet presAssocID="{D8AD1FFB-AA05-42A2-A9D8-E0F17D046CFC}" presName="hierRoot2" presStyleCnt="0">
        <dgm:presLayoutVars>
          <dgm:hierBranch val="init"/>
        </dgm:presLayoutVars>
      </dgm:prSet>
      <dgm:spPr/>
    </dgm:pt>
    <dgm:pt modelId="{770F33A1-FF3D-400A-B93B-7147F2E2872F}" type="pres">
      <dgm:prSet presAssocID="{D8AD1FFB-AA05-42A2-A9D8-E0F17D046CFC}" presName="rootComposite" presStyleCnt="0"/>
      <dgm:spPr/>
    </dgm:pt>
    <dgm:pt modelId="{7F9DEC2F-AFEA-44F8-B5F7-592D154BCF55}" type="pres">
      <dgm:prSet presAssocID="{D8AD1FFB-AA05-42A2-A9D8-E0F17D046CFC}" presName="rootText" presStyleLbl="node2" presStyleIdx="3" presStyleCnt="4">
        <dgm:presLayoutVars>
          <dgm:chPref val="3"/>
        </dgm:presLayoutVars>
      </dgm:prSet>
      <dgm:spPr/>
    </dgm:pt>
    <dgm:pt modelId="{E3F84FAA-DCF0-475E-B195-8B772815A78F}" type="pres">
      <dgm:prSet presAssocID="{D8AD1FFB-AA05-42A2-A9D8-E0F17D046CFC}" presName="rootConnector" presStyleLbl="node2" presStyleIdx="3" presStyleCnt="4"/>
      <dgm:spPr/>
    </dgm:pt>
    <dgm:pt modelId="{BAC05FB1-E6CF-4BDF-9995-8C5E8936C628}" type="pres">
      <dgm:prSet presAssocID="{D8AD1FFB-AA05-42A2-A9D8-E0F17D046CFC}" presName="hierChild4" presStyleCnt="0"/>
      <dgm:spPr/>
    </dgm:pt>
    <dgm:pt modelId="{5A384948-7D4D-4948-954F-D2526AE9ABF7}" type="pres">
      <dgm:prSet presAssocID="{D8AD1FFB-AA05-42A2-A9D8-E0F17D046CFC}" presName="hierChild5" presStyleCnt="0"/>
      <dgm:spPr/>
    </dgm:pt>
    <dgm:pt modelId="{4442AF71-EAAC-40B0-B83F-5308626489F1}" type="pres">
      <dgm:prSet presAssocID="{55885C1B-58AA-45F7-BBCE-FD644A9E4354}" presName="hierChild3" presStyleCnt="0"/>
      <dgm:spPr/>
    </dgm:pt>
  </dgm:ptLst>
  <dgm:cxnLst>
    <dgm:cxn modelId="{1CA16201-B2CD-4E83-BC01-1135FD2AD284}" srcId="{55885C1B-58AA-45F7-BBCE-FD644A9E4354}" destId="{72C2436E-4760-4FDA-9578-1A5E23FB6C6E}" srcOrd="1" destOrd="0" parTransId="{A196D58F-2E1A-48D5-B070-B086EAF8CBE0}" sibTransId="{155F194F-738E-437F-A01E-2023C08D4E46}"/>
    <dgm:cxn modelId="{3EB17E0A-2C72-48E3-8BF9-BBA050F42435}" type="presOf" srcId="{72C2436E-4760-4FDA-9578-1A5E23FB6C6E}" destId="{2DB7CEC3-E66C-47D3-9475-BBCBD92A61EE}" srcOrd="1" destOrd="0" presId="urn:microsoft.com/office/officeart/2005/8/layout/orgChart1"/>
    <dgm:cxn modelId="{D1437B0F-6287-4E8F-8A37-2F3807AD0742}" type="presOf" srcId="{7541380B-DAC5-4A66-A8F0-1181AB9AEAE1}" destId="{26454B44-504D-4634-9E6C-76629F1C03F9}" srcOrd="1" destOrd="0" presId="urn:microsoft.com/office/officeart/2005/8/layout/orgChart1"/>
    <dgm:cxn modelId="{27612213-D2EA-4F7B-8ACB-87A936C44CD4}" type="presOf" srcId="{23EF9FB9-04E5-4C8F-B84E-80CE482DA0AB}" destId="{A6D412ED-7EBB-41FE-A07B-C230BD245E0C}" srcOrd="0" destOrd="0" presId="urn:microsoft.com/office/officeart/2005/8/layout/orgChart1"/>
    <dgm:cxn modelId="{13E65C17-B906-4416-8590-C4D26397ECE6}" srcId="{55885C1B-58AA-45F7-BBCE-FD644A9E4354}" destId="{7541380B-DAC5-4A66-A8F0-1181AB9AEAE1}" srcOrd="2" destOrd="0" parTransId="{23EF9FB9-04E5-4C8F-B84E-80CE482DA0AB}" sibTransId="{96034B82-79C5-4DA6-91CB-F085312991DC}"/>
    <dgm:cxn modelId="{DD3B5D2A-6662-499D-88EA-68C45A6D612A}" srcId="{C5C78252-7041-4B52-B25E-36C51BDFD5C7}" destId="{55885C1B-58AA-45F7-BBCE-FD644A9E4354}" srcOrd="0" destOrd="0" parTransId="{CDC7BE12-F0EF-4F49-A58C-D7A28E15766E}" sibTransId="{EBAE7C0D-6EE2-4E1C-A60A-B7D3BF4ECCE5}"/>
    <dgm:cxn modelId="{902BC52B-6A1E-4C79-9400-0FCA4279F4E0}" type="presOf" srcId="{D8AD1FFB-AA05-42A2-A9D8-E0F17D046CFC}" destId="{E3F84FAA-DCF0-475E-B195-8B772815A78F}" srcOrd="1" destOrd="0" presId="urn:microsoft.com/office/officeart/2005/8/layout/orgChart1"/>
    <dgm:cxn modelId="{A05B2F2D-28E5-4DC5-8804-B07E13397A33}" type="presOf" srcId="{C5C78252-7041-4B52-B25E-36C51BDFD5C7}" destId="{DA0A0AAD-F4B7-4711-94AA-757E2195A20A}" srcOrd="0" destOrd="0" presId="urn:microsoft.com/office/officeart/2005/8/layout/orgChart1"/>
    <dgm:cxn modelId="{61912963-EE78-406E-9228-4DC88D57ED92}" srcId="{55885C1B-58AA-45F7-BBCE-FD644A9E4354}" destId="{7D722264-0BDB-4C7F-A727-0AF4F924C9DC}" srcOrd="0" destOrd="0" parTransId="{190E48E5-F571-4130-9A9E-65D60AA56DFD}" sibTransId="{B7011003-63F1-4113-9FF9-B12AD4B8C8F5}"/>
    <dgm:cxn modelId="{57488E52-EDFD-48C7-BBE8-586C9CFF5DBB}" type="presOf" srcId="{55885C1B-58AA-45F7-BBCE-FD644A9E4354}" destId="{60C78269-14BC-45BC-B479-16D9C94C8918}" srcOrd="1" destOrd="0" presId="urn:microsoft.com/office/officeart/2005/8/layout/orgChart1"/>
    <dgm:cxn modelId="{F34C9177-68F2-40E9-B3AD-1A12F13441B1}" type="presOf" srcId="{A196D58F-2E1A-48D5-B070-B086EAF8CBE0}" destId="{BF825BD7-4F86-46ED-96D6-DC09D7013EA1}" srcOrd="0" destOrd="0" presId="urn:microsoft.com/office/officeart/2005/8/layout/orgChart1"/>
    <dgm:cxn modelId="{3EC14B7B-7B76-4E39-86FB-3AE568BAAD19}" type="presOf" srcId="{55885C1B-58AA-45F7-BBCE-FD644A9E4354}" destId="{1FC82EC9-0414-4E3B-B40C-88EE013110CE}" srcOrd="0" destOrd="0" presId="urn:microsoft.com/office/officeart/2005/8/layout/orgChart1"/>
    <dgm:cxn modelId="{C099908A-14A1-4F9A-81D9-9DBC209A7DA7}" type="presOf" srcId="{190E48E5-F571-4130-9A9E-65D60AA56DFD}" destId="{C0427C9F-950C-4A6C-B888-284F9937B6F9}" srcOrd="0" destOrd="0" presId="urn:microsoft.com/office/officeart/2005/8/layout/orgChart1"/>
    <dgm:cxn modelId="{B9AEC3B2-EA97-4C58-A78D-04DDDAEE3D1E}" type="presOf" srcId="{D8AD1FFB-AA05-42A2-A9D8-E0F17D046CFC}" destId="{7F9DEC2F-AFEA-44F8-B5F7-592D154BCF55}" srcOrd="0" destOrd="0" presId="urn:microsoft.com/office/officeart/2005/8/layout/orgChart1"/>
    <dgm:cxn modelId="{CB70CAB8-1288-460D-BD4A-C55A268129BF}" srcId="{55885C1B-58AA-45F7-BBCE-FD644A9E4354}" destId="{D8AD1FFB-AA05-42A2-A9D8-E0F17D046CFC}" srcOrd="3" destOrd="0" parTransId="{0AB72C6B-8263-4EE9-916F-FB21C4053533}" sibTransId="{34CF81C6-4DF3-45A1-A384-151CC3AF9990}"/>
    <dgm:cxn modelId="{AEE889D7-E838-4A9C-A504-1A20B6D04A64}" type="presOf" srcId="{7541380B-DAC5-4A66-A8F0-1181AB9AEAE1}" destId="{CE359327-A6B3-4245-AF9C-AD4CC41344EB}" srcOrd="0" destOrd="0" presId="urn:microsoft.com/office/officeart/2005/8/layout/orgChart1"/>
    <dgm:cxn modelId="{F765D7E2-19C3-4384-934B-38D4400997A6}" type="presOf" srcId="{7D722264-0BDB-4C7F-A727-0AF4F924C9DC}" destId="{36830E3A-FB5D-4BE9-976D-0981F0926E56}" srcOrd="1" destOrd="0" presId="urn:microsoft.com/office/officeart/2005/8/layout/orgChart1"/>
    <dgm:cxn modelId="{E43774E3-0252-46A9-AA5A-2023A518FF9F}" type="presOf" srcId="{72C2436E-4760-4FDA-9578-1A5E23FB6C6E}" destId="{90A7F1F0-D6AF-45C5-85C3-A994B9CA7362}" srcOrd="0" destOrd="0" presId="urn:microsoft.com/office/officeart/2005/8/layout/orgChart1"/>
    <dgm:cxn modelId="{35F674EA-FC17-4274-99FC-6EA3784B32BC}" type="presOf" srcId="{0AB72C6B-8263-4EE9-916F-FB21C4053533}" destId="{C0479C4F-EF33-4AC7-9878-1F2F1D5498AE}" srcOrd="0" destOrd="0" presId="urn:microsoft.com/office/officeart/2005/8/layout/orgChart1"/>
    <dgm:cxn modelId="{B9C434F0-166C-419B-A092-AF7FFA7E5FE5}" type="presOf" srcId="{7D722264-0BDB-4C7F-A727-0AF4F924C9DC}" destId="{BDBDA993-8B12-4218-9013-899A00E858D5}" srcOrd="0" destOrd="0" presId="urn:microsoft.com/office/officeart/2005/8/layout/orgChart1"/>
    <dgm:cxn modelId="{F0D41AD9-60B9-4DF0-B9D1-514C77081E97}" type="presParOf" srcId="{DA0A0AAD-F4B7-4711-94AA-757E2195A20A}" destId="{626F423B-7617-481F-B69D-E0B8C298D122}" srcOrd="0" destOrd="0" presId="urn:microsoft.com/office/officeart/2005/8/layout/orgChart1"/>
    <dgm:cxn modelId="{3E627199-8AAF-451F-9F72-AD784DB46969}" type="presParOf" srcId="{626F423B-7617-481F-B69D-E0B8C298D122}" destId="{C3ED03BD-6E10-4D9B-8E41-EACA2C915F5E}" srcOrd="0" destOrd="0" presId="urn:microsoft.com/office/officeart/2005/8/layout/orgChart1"/>
    <dgm:cxn modelId="{1EFEE615-05AD-4147-AAE3-C0B7A4BEA0BA}" type="presParOf" srcId="{C3ED03BD-6E10-4D9B-8E41-EACA2C915F5E}" destId="{1FC82EC9-0414-4E3B-B40C-88EE013110CE}" srcOrd="0" destOrd="0" presId="urn:microsoft.com/office/officeart/2005/8/layout/orgChart1"/>
    <dgm:cxn modelId="{4EE8ABDC-6F90-499D-9172-009517013D19}" type="presParOf" srcId="{C3ED03BD-6E10-4D9B-8E41-EACA2C915F5E}" destId="{60C78269-14BC-45BC-B479-16D9C94C8918}" srcOrd="1" destOrd="0" presId="urn:microsoft.com/office/officeart/2005/8/layout/orgChart1"/>
    <dgm:cxn modelId="{5C004221-17CB-42F5-9AB1-1141C84B2C53}" type="presParOf" srcId="{626F423B-7617-481F-B69D-E0B8C298D122}" destId="{C55CFA44-9767-4801-B82C-2FD19E28EBD8}" srcOrd="1" destOrd="0" presId="urn:microsoft.com/office/officeart/2005/8/layout/orgChart1"/>
    <dgm:cxn modelId="{0C92CBB4-94DB-403A-BBFF-A9D812C5D736}" type="presParOf" srcId="{C55CFA44-9767-4801-B82C-2FD19E28EBD8}" destId="{C0427C9F-950C-4A6C-B888-284F9937B6F9}" srcOrd="0" destOrd="0" presId="urn:microsoft.com/office/officeart/2005/8/layout/orgChart1"/>
    <dgm:cxn modelId="{674B204C-F98C-4F34-A200-2B2BA00A04B2}" type="presParOf" srcId="{C55CFA44-9767-4801-B82C-2FD19E28EBD8}" destId="{4F4BAC76-0890-4E59-A5D6-2B6A826F2661}" srcOrd="1" destOrd="0" presId="urn:microsoft.com/office/officeart/2005/8/layout/orgChart1"/>
    <dgm:cxn modelId="{E223E5AA-5DB0-41FE-8B8F-EA945D1D8CFD}" type="presParOf" srcId="{4F4BAC76-0890-4E59-A5D6-2B6A826F2661}" destId="{A23F7C1D-D885-416D-9867-D46294DAE3E6}" srcOrd="0" destOrd="0" presId="urn:microsoft.com/office/officeart/2005/8/layout/orgChart1"/>
    <dgm:cxn modelId="{CD1CD8F1-7C85-4E64-8C20-613D9E916CA0}" type="presParOf" srcId="{A23F7C1D-D885-416D-9867-D46294DAE3E6}" destId="{BDBDA993-8B12-4218-9013-899A00E858D5}" srcOrd="0" destOrd="0" presId="urn:microsoft.com/office/officeart/2005/8/layout/orgChart1"/>
    <dgm:cxn modelId="{247EB791-8764-4835-865E-0AD75EE65F6B}" type="presParOf" srcId="{A23F7C1D-D885-416D-9867-D46294DAE3E6}" destId="{36830E3A-FB5D-4BE9-976D-0981F0926E56}" srcOrd="1" destOrd="0" presId="urn:microsoft.com/office/officeart/2005/8/layout/orgChart1"/>
    <dgm:cxn modelId="{FC3D7303-5825-4B78-B312-77F6C1CB953B}" type="presParOf" srcId="{4F4BAC76-0890-4E59-A5D6-2B6A826F2661}" destId="{BBD98415-8237-4369-A48B-9C555CB9F829}" srcOrd="1" destOrd="0" presId="urn:microsoft.com/office/officeart/2005/8/layout/orgChart1"/>
    <dgm:cxn modelId="{14CF1390-DA68-42A4-9CD5-9F75D399374B}" type="presParOf" srcId="{4F4BAC76-0890-4E59-A5D6-2B6A826F2661}" destId="{B8F6529A-1999-45D6-A90C-8724B10FC637}" srcOrd="2" destOrd="0" presId="urn:microsoft.com/office/officeart/2005/8/layout/orgChart1"/>
    <dgm:cxn modelId="{3AEF798A-B9C9-4EBD-8FB4-77A25D786177}" type="presParOf" srcId="{C55CFA44-9767-4801-B82C-2FD19E28EBD8}" destId="{BF825BD7-4F86-46ED-96D6-DC09D7013EA1}" srcOrd="2" destOrd="0" presId="urn:microsoft.com/office/officeart/2005/8/layout/orgChart1"/>
    <dgm:cxn modelId="{E188BCF8-87CF-4076-AFDF-C7DAB33488CF}" type="presParOf" srcId="{C55CFA44-9767-4801-B82C-2FD19E28EBD8}" destId="{014DC4DF-6C09-4E97-842A-6D9B7D30710D}" srcOrd="3" destOrd="0" presId="urn:microsoft.com/office/officeart/2005/8/layout/orgChart1"/>
    <dgm:cxn modelId="{561F0046-DF21-434A-B27D-2274A0B55965}" type="presParOf" srcId="{014DC4DF-6C09-4E97-842A-6D9B7D30710D}" destId="{735C6732-B0D2-435D-9B3F-0FCF99DCF418}" srcOrd="0" destOrd="0" presId="urn:microsoft.com/office/officeart/2005/8/layout/orgChart1"/>
    <dgm:cxn modelId="{3E7E2B49-04BE-4FC6-BA99-2C9D687674FE}" type="presParOf" srcId="{735C6732-B0D2-435D-9B3F-0FCF99DCF418}" destId="{90A7F1F0-D6AF-45C5-85C3-A994B9CA7362}" srcOrd="0" destOrd="0" presId="urn:microsoft.com/office/officeart/2005/8/layout/orgChart1"/>
    <dgm:cxn modelId="{7BF0431E-C44A-4BF6-8025-A280C2324032}" type="presParOf" srcId="{735C6732-B0D2-435D-9B3F-0FCF99DCF418}" destId="{2DB7CEC3-E66C-47D3-9475-BBCBD92A61EE}" srcOrd="1" destOrd="0" presId="urn:microsoft.com/office/officeart/2005/8/layout/orgChart1"/>
    <dgm:cxn modelId="{6E91D38B-118C-4331-A893-A177806141C5}" type="presParOf" srcId="{014DC4DF-6C09-4E97-842A-6D9B7D30710D}" destId="{96643C0B-774B-46DB-A10E-517A2C6BECA0}" srcOrd="1" destOrd="0" presId="urn:microsoft.com/office/officeart/2005/8/layout/orgChart1"/>
    <dgm:cxn modelId="{22547343-D8D7-4D5A-8648-84F0B3FEF97D}" type="presParOf" srcId="{014DC4DF-6C09-4E97-842A-6D9B7D30710D}" destId="{D8FEB3BA-3174-42CA-918F-EB810D522EE0}" srcOrd="2" destOrd="0" presId="urn:microsoft.com/office/officeart/2005/8/layout/orgChart1"/>
    <dgm:cxn modelId="{39EFB336-3ED7-4177-AEDC-F085BFBAD103}" type="presParOf" srcId="{C55CFA44-9767-4801-B82C-2FD19E28EBD8}" destId="{A6D412ED-7EBB-41FE-A07B-C230BD245E0C}" srcOrd="4" destOrd="0" presId="urn:microsoft.com/office/officeart/2005/8/layout/orgChart1"/>
    <dgm:cxn modelId="{38A95A5E-3AC8-4D98-B0C1-321205AC5C4E}" type="presParOf" srcId="{C55CFA44-9767-4801-B82C-2FD19E28EBD8}" destId="{758CE9F1-26BB-4C47-B397-22EA5EE39479}" srcOrd="5" destOrd="0" presId="urn:microsoft.com/office/officeart/2005/8/layout/orgChart1"/>
    <dgm:cxn modelId="{D954BBA8-9576-4914-9263-7A14A1E88978}" type="presParOf" srcId="{758CE9F1-26BB-4C47-B397-22EA5EE39479}" destId="{DF07205D-AC17-40DA-96B9-854FC7E3D1A5}" srcOrd="0" destOrd="0" presId="urn:microsoft.com/office/officeart/2005/8/layout/orgChart1"/>
    <dgm:cxn modelId="{1C41F6D8-6AE0-4285-B687-3D39081C73D4}" type="presParOf" srcId="{DF07205D-AC17-40DA-96B9-854FC7E3D1A5}" destId="{CE359327-A6B3-4245-AF9C-AD4CC41344EB}" srcOrd="0" destOrd="0" presId="urn:microsoft.com/office/officeart/2005/8/layout/orgChart1"/>
    <dgm:cxn modelId="{36418145-753D-4549-8B94-175F96A3B2DE}" type="presParOf" srcId="{DF07205D-AC17-40DA-96B9-854FC7E3D1A5}" destId="{26454B44-504D-4634-9E6C-76629F1C03F9}" srcOrd="1" destOrd="0" presId="urn:microsoft.com/office/officeart/2005/8/layout/orgChart1"/>
    <dgm:cxn modelId="{F44B3178-F863-4B74-A6F8-71EA38DE9F6E}" type="presParOf" srcId="{758CE9F1-26BB-4C47-B397-22EA5EE39479}" destId="{C237F1EE-3968-4204-8B36-8698C647324E}" srcOrd="1" destOrd="0" presId="urn:microsoft.com/office/officeart/2005/8/layout/orgChart1"/>
    <dgm:cxn modelId="{79F1C549-FAF3-42DD-9DCC-009636554508}" type="presParOf" srcId="{758CE9F1-26BB-4C47-B397-22EA5EE39479}" destId="{D662AB3A-E469-4183-8036-F5AC028B04E4}" srcOrd="2" destOrd="0" presId="urn:microsoft.com/office/officeart/2005/8/layout/orgChart1"/>
    <dgm:cxn modelId="{BA4A7D97-C864-4D2D-894A-BEA3B610F325}" type="presParOf" srcId="{C55CFA44-9767-4801-B82C-2FD19E28EBD8}" destId="{C0479C4F-EF33-4AC7-9878-1F2F1D5498AE}" srcOrd="6" destOrd="0" presId="urn:microsoft.com/office/officeart/2005/8/layout/orgChart1"/>
    <dgm:cxn modelId="{F7189A31-EF87-4DFE-AC5B-A2492B1497F1}" type="presParOf" srcId="{C55CFA44-9767-4801-B82C-2FD19E28EBD8}" destId="{96EC8996-04C2-4A1A-9585-B7E00D573407}" srcOrd="7" destOrd="0" presId="urn:microsoft.com/office/officeart/2005/8/layout/orgChart1"/>
    <dgm:cxn modelId="{4A90840E-014C-45D0-AC81-5ED5DC920D74}" type="presParOf" srcId="{96EC8996-04C2-4A1A-9585-B7E00D573407}" destId="{770F33A1-FF3D-400A-B93B-7147F2E2872F}" srcOrd="0" destOrd="0" presId="urn:microsoft.com/office/officeart/2005/8/layout/orgChart1"/>
    <dgm:cxn modelId="{BD0C551E-06AB-4664-8D4C-F6E6B34FD437}" type="presParOf" srcId="{770F33A1-FF3D-400A-B93B-7147F2E2872F}" destId="{7F9DEC2F-AFEA-44F8-B5F7-592D154BCF55}" srcOrd="0" destOrd="0" presId="urn:microsoft.com/office/officeart/2005/8/layout/orgChart1"/>
    <dgm:cxn modelId="{EAD6484A-52DC-4C79-B921-32C45BEC0748}" type="presParOf" srcId="{770F33A1-FF3D-400A-B93B-7147F2E2872F}" destId="{E3F84FAA-DCF0-475E-B195-8B772815A78F}" srcOrd="1" destOrd="0" presId="urn:microsoft.com/office/officeart/2005/8/layout/orgChart1"/>
    <dgm:cxn modelId="{6B63633E-8C05-4CF0-9D64-CD70F54C505B}" type="presParOf" srcId="{96EC8996-04C2-4A1A-9585-B7E00D573407}" destId="{BAC05FB1-E6CF-4BDF-9995-8C5E8936C628}" srcOrd="1" destOrd="0" presId="urn:microsoft.com/office/officeart/2005/8/layout/orgChart1"/>
    <dgm:cxn modelId="{039D5FB8-1E45-426C-B988-B774BEDFBCDA}" type="presParOf" srcId="{96EC8996-04C2-4A1A-9585-B7E00D573407}" destId="{5A384948-7D4D-4948-954F-D2526AE9ABF7}" srcOrd="2" destOrd="0" presId="urn:microsoft.com/office/officeart/2005/8/layout/orgChart1"/>
    <dgm:cxn modelId="{A6969335-B9BC-4B88-8A64-42CBA12C0FCB}" type="presParOf" srcId="{626F423B-7617-481F-B69D-E0B8C298D122}" destId="{4442AF71-EAAC-40B0-B83F-5308626489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AE17C-EBFE-445D-995C-5A7264440F16}">
      <dsp:nvSpPr>
        <dsp:cNvPr id="0" name=""/>
        <dsp:cNvSpPr/>
      </dsp:nvSpPr>
      <dsp:spPr>
        <a:xfrm>
          <a:off x="3229421" y="1896533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 আরোহ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8776" y="1975888"/>
        <a:ext cx="1466890" cy="1466890"/>
      </dsp:txXfrm>
    </dsp:sp>
    <dsp:sp modelId="{7AB3ECF3-A083-4E67-8691-4A734A26421F}">
      <dsp:nvSpPr>
        <dsp:cNvPr id="0" name=""/>
        <dsp:cNvSpPr/>
      </dsp:nvSpPr>
      <dsp:spPr>
        <a:xfrm rot="16303973">
          <a:off x="3823381" y="1645627"/>
          <a:ext cx="502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04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EA39F-8A10-49A8-8AF8-6A32D1098AB2}">
      <dsp:nvSpPr>
        <dsp:cNvPr id="0" name=""/>
        <dsp:cNvSpPr/>
      </dsp:nvSpPr>
      <dsp:spPr>
        <a:xfrm>
          <a:off x="2919826" y="305569"/>
          <a:ext cx="2357284" cy="1089152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বৈজ্ঞানিক আরোহ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2994" y="358737"/>
        <a:ext cx="2250948" cy="982816"/>
      </dsp:txXfrm>
    </dsp:sp>
    <dsp:sp modelId="{D386C380-61D9-4AC3-BBD8-F720B87BDF0A}">
      <dsp:nvSpPr>
        <dsp:cNvPr id="0" name=""/>
        <dsp:cNvSpPr/>
      </dsp:nvSpPr>
      <dsp:spPr>
        <a:xfrm rot="2410015">
          <a:off x="4737545" y="3716703"/>
          <a:ext cx="9962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2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7BD07-3BAB-4AAA-A757-5FDD2E251DC3}">
      <dsp:nvSpPr>
        <dsp:cNvPr id="0" name=""/>
        <dsp:cNvSpPr/>
      </dsp:nvSpPr>
      <dsp:spPr>
        <a:xfrm>
          <a:off x="5143502" y="4038007"/>
          <a:ext cx="2236018" cy="1089152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সাদৃশ্যমূলক অনুমান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96670" y="4091175"/>
        <a:ext cx="2129682" cy="982816"/>
      </dsp:txXfrm>
    </dsp:sp>
    <dsp:sp modelId="{4BE62286-4602-4B8E-A130-81CD97AC6849}">
      <dsp:nvSpPr>
        <dsp:cNvPr id="0" name=""/>
        <dsp:cNvSpPr/>
      </dsp:nvSpPr>
      <dsp:spPr>
        <a:xfrm rot="8301493">
          <a:off x="2432675" y="3735019"/>
          <a:ext cx="911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196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089BF-9B71-4104-B865-43E1FDE820B8}">
      <dsp:nvSpPr>
        <dsp:cNvPr id="0" name=""/>
        <dsp:cNvSpPr/>
      </dsp:nvSpPr>
      <dsp:spPr>
        <a:xfrm>
          <a:off x="748478" y="4038007"/>
          <a:ext cx="2373894" cy="108915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অবৈজ্ঞানিক আরোহ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1646" y="4091175"/>
        <a:ext cx="2267558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9C4F-EF33-4AC7-9878-1F2F1D5498AE}">
      <dsp:nvSpPr>
        <dsp:cNvPr id="0" name=""/>
        <dsp:cNvSpPr/>
      </dsp:nvSpPr>
      <dsp:spPr>
        <a:xfrm>
          <a:off x="5845432" y="2955425"/>
          <a:ext cx="4578178" cy="52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53"/>
              </a:lnTo>
              <a:lnTo>
                <a:pt x="4578178" y="264853"/>
              </a:lnTo>
              <a:lnTo>
                <a:pt x="4578178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12ED-7EBB-41FE-A07B-C230BD245E0C}">
      <dsp:nvSpPr>
        <dsp:cNvPr id="0" name=""/>
        <dsp:cNvSpPr/>
      </dsp:nvSpPr>
      <dsp:spPr>
        <a:xfrm>
          <a:off x="5845432" y="2955425"/>
          <a:ext cx="1526059" cy="52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53"/>
              </a:lnTo>
              <a:lnTo>
                <a:pt x="1526059" y="264853"/>
              </a:lnTo>
              <a:lnTo>
                <a:pt x="1526059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25BD7-4F86-46ED-96D6-DC09D7013EA1}">
      <dsp:nvSpPr>
        <dsp:cNvPr id="0" name=""/>
        <dsp:cNvSpPr/>
      </dsp:nvSpPr>
      <dsp:spPr>
        <a:xfrm>
          <a:off x="4319372" y="2955425"/>
          <a:ext cx="1526059" cy="529706"/>
        </a:xfrm>
        <a:custGeom>
          <a:avLst/>
          <a:gdLst/>
          <a:ahLst/>
          <a:cxnLst/>
          <a:rect l="0" t="0" r="0" b="0"/>
          <a:pathLst>
            <a:path>
              <a:moveTo>
                <a:pt x="1526059" y="0"/>
              </a:moveTo>
              <a:lnTo>
                <a:pt x="1526059" y="264853"/>
              </a:lnTo>
              <a:lnTo>
                <a:pt x="0" y="264853"/>
              </a:lnTo>
              <a:lnTo>
                <a:pt x="0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27C9F-950C-4A6C-B888-284F9937B6F9}">
      <dsp:nvSpPr>
        <dsp:cNvPr id="0" name=""/>
        <dsp:cNvSpPr/>
      </dsp:nvSpPr>
      <dsp:spPr>
        <a:xfrm>
          <a:off x="1267253" y="2955425"/>
          <a:ext cx="4578178" cy="529706"/>
        </a:xfrm>
        <a:custGeom>
          <a:avLst/>
          <a:gdLst/>
          <a:ahLst/>
          <a:cxnLst/>
          <a:rect l="0" t="0" r="0" b="0"/>
          <a:pathLst>
            <a:path>
              <a:moveTo>
                <a:pt x="4578178" y="0"/>
              </a:moveTo>
              <a:lnTo>
                <a:pt x="4578178" y="264853"/>
              </a:lnTo>
              <a:lnTo>
                <a:pt x="0" y="264853"/>
              </a:lnTo>
              <a:lnTo>
                <a:pt x="0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82EC9-0414-4E3B-B40C-88EE013110CE}">
      <dsp:nvSpPr>
        <dsp:cNvPr id="0" name=""/>
        <dsp:cNvSpPr/>
      </dsp:nvSpPr>
      <dsp:spPr>
        <a:xfrm>
          <a:off x="4584225" y="1694219"/>
          <a:ext cx="2522412" cy="12612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 আরোহ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225" y="1694219"/>
        <a:ext cx="2522412" cy="1261206"/>
      </dsp:txXfrm>
    </dsp:sp>
    <dsp:sp modelId="{BDBDA993-8B12-4218-9013-899A00E858D5}">
      <dsp:nvSpPr>
        <dsp:cNvPr id="0" name=""/>
        <dsp:cNvSpPr/>
      </dsp:nvSpPr>
      <dsp:spPr>
        <a:xfrm>
          <a:off x="6047" y="3485131"/>
          <a:ext cx="2522412" cy="12612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সব আরোহ প্রক্রিয়ায় আরোহের মূল বৈশিস্ট্য অর্থাৎ আরোহমূলক লম্ফ বিদ্যমান তাকে প্রকৃত আরোহ বলে।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7" y="3485131"/>
        <a:ext cx="2522412" cy="1261206"/>
      </dsp:txXfrm>
    </dsp:sp>
    <dsp:sp modelId="{90A7F1F0-D6AF-45C5-85C3-A994B9CA7362}">
      <dsp:nvSpPr>
        <dsp:cNvPr id="0" name=""/>
        <dsp:cNvSpPr/>
      </dsp:nvSpPr>
      <dsp:spPr>
        <a:xfrm>
          <a:off x="3058166" y="3485131"/>
          <a:ext cx="2522412" cy="126120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বৈজ্ঞানিক আরোহ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8166" y="3485131"/>
        <a:ext cx="2522412" cy="1261206"/>
      </dsp:txXfrm>
    </dsp:sp>
    <dsp:sp modelId="{CE359327-A6B3-4245-AF9C-AD4CC41344EB}">
      <dsp:nvSpPr>
        <dsp:cNvPr id="0" name=""/>
        <dsp:cNvSpPr/>
      </dsp:nvSpPr>
      <dsp:spPr>
        <a:xfrm>
          <a:off x="6110285" y="3485131"/>
          <a:ext cx="2522412" cy="12612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অবৈজ্ঞানিক আরোহ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0285" y="3485131"/>
        <a:ext cx="2522412" cy="1261206"/>
      </dsp:txXfrm>
    </dsp:sp>
    <dsp:sp modelId="{7F9DEC2F-AFEA-44F8-B5F7-592D154BCF55}">
      <dsp:nvSpPr>
        <dsp:cNvPr id="0" name=""/>
        <dsp:cNvSpPr/>
      </dsp:nvSpPr>
      <dsp:spPr>
        <a:xfrm>
          <a:off x="9162404" y="3485131"/>
          <a:ext cx="2522412" cy="12612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সাদৃশ্যমূলক অনুমান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2404" y="3485131"/>
        <a:ext cx="2522412" cy="1261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67D17-29F9-4AB8-B93B-B43EE4BDA72B}">
      <dsp:nvSpPr>
        <dsp:cNvPr id="0" name=""/>
        <dsp:cNvSpPr/>
      </dsp:nvSpPr>
      <dsp:spPr>
        <a:xfrm>
          <a:off x="3305954" y="2100730"/>
          <a:ext cx="1625600" cy="162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অপ্রকৃত আরোহ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5309" y="2180085"/>
        <a:ext cx="1466890" cy="1466890"/>
      </dsp:txXfrm>
    </dsp:sp>
    <dsp:sp modelId="{4D974828-8A4A-4F9B-9728-7D7BDFCAB630}">
      <dsp:nvSpPr>
        <dsp:cNvPr id="0" name=""/>
        <dsp:cNvSpPr/>
      </dsp:nvSpPr>
      <dsp:spPr>
        <a:xfrm rot="16200000">
          <a:off x="3763795" y="1745771"/>
          <a:ext cx="709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991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640BB-655C-42B5-8A97-DF7748B90EA1}">
      <dsp:nvSpPr>
        <dsp:cNvPr id="0" name=""/>
        <dsp:cNvSpPr/>
      </dsp:nvSpPr>
      <dsp:spPr>
        <a:xfrm>
          <a:off x="3230855" y="288122"/>
          <a:ext cx="1775797" cy="1102690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পূর্ণাংগ আরোহ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4684" y="341951"/>
        <a:ext cx="1668139" cy="995032"/>
      </dsp:txXfrm>
    </dsp:sp>
    <dsp:sp modelId="{AE96ECB1-E212-4019-B768-B8423E4C8CD4}">
      <dsp:nvSpPr>
        <dsp:cNvPr id="0" name=""/>
        <dsp:cNvSpPr/>
      </dsp:nvSpPr>
      <dsp:spPr>
        <a:xfrm rot="2262645">
          <a:off x="4846277" y="3791684"/>
          <a:ext cx="816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4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59E42-E80F-4FA5-AD23-87CB47D1FD2C}">
      <dsp:nvSpPr>
        <dsp:cNvPr id="0" name=""/>
        <dsp:cNvSpPr/>
      </dsp:nvSpPr>
      <dsp:spPr>
        <a:xfrm>
          <a:off x="5248976" y="4041392"/>
          <a:ext cx="2065642" cy="1089152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যুক্তি সাম্যমূলক আরোহ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2144" y="4094560"/>
        <a:ext cx="1959306" cy="982816"/>
      </dsp:txXfrm>
    </dsp:sp>
    <dsp:sp modelId="{858BECD9-81E5-4442-8363-6AF2593F9548}">
      <dsp:nvSpPr>
        <dsp:cNvPr id="0" name=""/>
        <dsp:cNvSpPr/>
      </dsp:nvSpPr>
      <dsp:spPr>
        <a:xfrm rot="8537355">
          <a:off x="2574760" y="3791684"/>
          <a:ext cx="816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4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95CB9-2E00-45BF-BB2D-F501A316BE0D}">
      <dsp:nvSpPr>
        <dsp:cNvPr id="0" name=""/>
        <dsp:cNvSpPr/>
      </dsp:nvSpPr>
      <dsp:spPr>
        <a:xfrm>
          <a:off x="813381" y="4041392"/>
          <a:ext cx="2284659" cy="1089152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ঘটনা সংযোজন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6549" y="4094560"/>
        <a:ext cx="2178323" cy="98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9C4F-EF33-4AC7-9878-1F2F1D5498AE}">
      <dsp:nvSpPr>
        <dsp:cNvPr id="0" name=""/>
        <dsp:cNvSpPr/>
      </dsp:nvSpPr>
      <dsp:spPr>
        <a:xfrm>
          <a:off x="5845432" y="2955425"/>
          <a:ext cx="4578178" cy="52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53"/>
              </a:lnTo>
              <a:lnTo>
                <a:pt x="4578178" y="264853"/>
              </a:lnTo>
              <a:lnTo>
                <a:pt x="4578178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12ED-7EBB-41FE-A07B-C230BD245E0C}">
      <dsp:nvSpPr>
        <dsp:cNvPr id="0" name=""/>
        <dsp:cNvSpPr/>
      </dsp:nvSpPr>
      <dsp:spPr>
        <a:xfrm>
          <a:off x="5845432" y="2955425"/>
          <a:ext cx="1512816" cy="52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53"/>
              </a:lnTo>
              <a:lnTo>
                <a:pt x="1512816" y="264853"/>
              </a:lnTo>
              <a:lnTo>
                <a:pt x="1512816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25BD7-4F86-46ED-96D6-DC09D7013EA1}">
      <dsp:nvSpPr>
        <dsp:cNvPr id="0" name=""/>
        <dsp:cNvSpPr/>
      </dsp:nvSpPr>
      <dsp:spPr>
        <a:xfrm>
          <a:off x="4319372" y="2955425"/>
          <a:ext cx="1526059" cy="529706"/>
        </a:xfrm>
        <a:custGeom>
          <a:avLst/>
          <a:gdLst/>
          <a:ahLst/>
          <a:cxnLst/>
          <a:rect l="0" t="0" r="0" b="0"/>
          <a:pathLst>
            <a:path>
              <a:moveTo>
                <a:pt x="1526059" y="0"/>
              </a:moveTo>
              <a:lnTo>
                <a:pt x="1526059" y="264853"/>
              </a:lnTo>
              <a:lnTo>
                <a:pt x="0" y="264853"/>
              </a:lnTo>
              <a:lnTo>
                <a:pt x="0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27C9F-950C-4A6C-B888-284F9937B6F9}">
      <dsp:nvSpPr>
        <dsp:cNvPr id="0" name=""/>
        <dsp:cNvSpPr/>
      </dsp:nvSpPr>
      <dsp:spPr>
        <a:xfrm>
          <a:off x="1267253" y="2955425"/>
          <a:ext cx="4578178" cy="529706"/>
        </a:xfrm>
        <a:custGeom>
          <a:avLst/>
          <a:gdLst/>
          <a:ahLst/>
          <a:cxnLst/>
          <a:rect l="0" t="0" r="0" b="0"/>
          <a:pathLst>
            <a:path>
              <a:moveTo>
                <a:pt x="4578178" y="0"/>
              </a:moveTo>
              <a:lnTo>
                <a:pt x="4578178" y="264853"/>
              </a:lnTo>
              <a:lnTo>
                <a:pt x="0" y="264853"/>
              </a:lnTo>
              <a:lnTo>
                <a:pt x="0" y="5297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82EC9-0414-4E3B-B40C-88EE013110CE}">
      <dsp:nvSpPr>
        <dsp:cNvPr id="0" name=""/>
        <dsp:cNvSpPr/>
      </dsp:nvSpPr>
      <dsp:spPr>
        <a:xfrm>
          <a:off x="4584225" y="1694219"/>
          <a:ext cx="2522412" cy="12612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অপ্রকৃত আরোহ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225" y="1694219"/>
        <a:ext cx="2522412" cy="1261206"/>
      </dsp:txXfrm>
    </dsp:sp>
    <dsp:sp modelId="{BDBDA993-8B12-4218-9013-899A00E858D5}">
      <dsp:nvSpPr>
        <dsp:cNvPr id="0" name=""/>
        <dsp:cNvSpPr/>
      </dsp:nvSpPr>
      <dsp:spPr>
        <a:xfrm>
          <a:off x="6047" y="3485131"/>
          <a:ext cx="2522412" cy="12612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সব আরোহ প্রক্রিয়ায় আরোহের মূল বৈশিস্ট্য অর্থাৎ আরোহমূলক লম্ফ বিদ্যমান নাই তাকে প্রকৃত আরোহ বলে।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7" y="3485131"/>
        <a:ext cx="2522412" cy="1261206"/>
      </dsp:txXfrm>
    </dsp:sp>
    <dsp:sp modelId="{90A7F1F0-D6AF-45C5-85C3-A994B9CA7362}">
      <dsp:nvSpPr>
        <dsp:cNvPr id="0" name=""/>
        <dsp:cNvSpPr/>
      </dsp:nvSpPr>
      <dsp:spPr>
        <a:xfrm>
          <a:off x="3058166" y="3485131"/>
          <a:ext cx="2522412" cy="126120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পূর্ণাংগ আরোহ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8166" y="3485131"/>
        <a:ext cx="2522412" cy="1261206"/>
      </dsp:txXfrm>
    </dsp:sp>
    <dsp:sp modelId="{CE359327-A6B3-4245-AF9C-AD4CC41344EB}">
      <dsp:nvSpPr>
        <dsp:cNvPr id="0" name=""/>
        <dsp:cNvSpPr/>
      </dsp:nvSpPr>
      <dsp:spPr>
        <a:xfrm>
          <a:off x="6097042" y="3485131"/>
          <a:ext cx="2522412" cy="12612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ঘটনা সংযোজন 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7042" y="3485131"/>
        <a:ext cx="2522412" cy="1261206"/>
      </dsp:txXfrm>
    </dsp:sp>
    <dsp:sp modelId="{7F9DEC2F-AFEA-44F8-B5F7-592D154BCF55}">
      <dsp:nvSpPr>
        <dsp:cNvPr id="0" name=""/>
        <dsp:cNvSpPr/>
      </dsp:nvSpPr>
      <dsp:spPr>
        <a:xfrm>
          <a:off x="9162404" y="3485131"/>
          <a:ext cx="2522412" cy="12612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যুক্তি সাম্যমূলক আরোহ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2404" y="3485131"/>
        <a:ext cx="2522412" cy="1261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1852-1ADE-4A1E-A1FC-6DF11013B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D7145-FEC1-44DF-A316-38A123A6F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1D46-F6D3-4245-9DFC-AA88FAD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2FCB-75FF-461D-8307-83CDCDF1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0A3-9AE8-4285-A72E-B128329C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0907-62AC-4E47-8979-7D22C15F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53F-B05B-4382-8AF3-C58B5A70F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11043-3872-40B9-8BCF-1D6FC3E3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D6E1-5B1A-4A03-B7BE-D9A8F029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4433-0912-416F-89AC-B41FF779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DA833-C028-4C7F-A794-F0A82752C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5CAD7-A93A-4080-AF73-320677797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26B8-D24D-41D7-95F7-5D39B2BC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166EE-40AB-45A2-B4C7-B8C76292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E53B-281B-4A0E-9778-C2D29369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E13C-4BF3-4E9E-AF37-9EEB400A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AE51-483F-46DE-8862-86B8CD6D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9975-F195-452D-A144-5223EB4D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36EE-4D92-4100-85F4-0ED65DE1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BF91-9D97-4310-906B-A0BAEFEC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6DEA-ECBA-40AE-BA08-D10C3E82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E04E-04DE-45CD-B843-5E1507844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BB12-C957-4FF0-AEF5-6996FAFC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65BD-120F-42F8-8282-03FD14B8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F9C6-C0F2-4B53-B285-1A38B9C4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21B-816C-4EAC-AA0B-46862BFA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D3AC-1DE5-48E0-A9F9-DCD1396B1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546ED-9E2A-464D-8061-B0FBB1B68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DFF3-0283-4875-88F6-25987E97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C924-4EE6-4CD2-8509-89FC615C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CE94A-1FD8-4AD6-8E2C-DF7EDDAD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B19E-E937-494F-8848-FAC2F50C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49D7C-3EF4-43E1-82B2-AB765859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10991-AC2B-4C3B-9A07-C845B992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1918F-A708-446C-BEBA-85E844C1D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6A906-255F-4296-82E7-4E1C61279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9ECC-7DF5-4B91-9542-692807C1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2712-4BB6-4438-A605-2565BD87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4708E-3B67-4CA3-9D43-BB28E518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65A2-A56D-40B6-90B7-E49EF355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84F37-2C50-4227-9477-D221DE37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EE2C8-9E18-4E49-9538-74A01AC0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E5F17-5C02-4E96-BD93-1186A655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5B556-81B1-4B1D-BDC4-7F8FFEDA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FC2D6-B770-47CA-988F-57891111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21B1-879A-45C6-9F34-91A3C6BF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791C-E93F-4B7E-A980-5D2B8A3A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98DB-94ED-450D-867A-219C6AF9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3D7F1-14C8-4A59-8616-FA6B1F67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B41BF-7B04-4647-AEB2-B2B541F0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53D5-FA37-45AB-8502-A3B69309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19097-2D97-45C9-BE2F-A3604BE2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943-668E-44D4-80E2-FB88B6B2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CF841-89D9-4F92-BFAB-21669497A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8F4F-6BE4-4D0A-92B1-B11D630E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C7E32-DD47-4585-9B0E-1CBD4C8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5DB63-7260-4793-8240-225AAC4B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02063-00BB-48CA-A223-5E19B996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9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E1B9D-05E9-4D3A-877B-D335CACA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DD3A5-C7E8-4ADE-B260-E953A06C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DE95-492B-4139-BFCE-09500F940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140F-1450-4057-AC02-0E1D2BA71417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A7E38-C95C-433A-AD64-B697442AE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A8AB4-D728-4802-8EEA-8736B6AC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F3E0-477F-424E-81A8-CB3D0445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CAC71-F00D-4119-8C18-47DA1134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00143"/>
            <a:ext cx="11052313" cy="653919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9672A-251C-47FC-B372-5737C831FA52}"/>
              </a:ext>
            </a:extLst>
          </p:cNvPr>
          <p:cNvSpPr txBox="1"/>
          <p:nvPr/>
        </p:nvSpPr>
        <p:spPr>
          <a:xfrm>
            <a:off x="7805530" y="967409"/>
            <a:ext cx="2014331" cy="1015663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68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6A7ADA-CE4D-4FE2-A76B-E971A2EB4B70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20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D57ADF-CD64-4D3E-867C-DB74E7731DF0}"/>
              </a:ext>
            </a:extLst>
          </p:cNvPr>
          <p:cNvGraphicFramePr/>
          <p:nvPr/>
        </p:nvGraphicFramePr>
        <p:xfrm>
          <a:off x="238539" y="172278"/>
          <a:ext cx="11690864" cy="64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4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7B5307-55DC-482A-BCA1-1544F99FF3EB}"/>
              </a:ext>
            </a:extLst>
          </p:cNvPr>
          <p:cNvSpPr txBox="1"/>
          <p:nvPr/>
        </p:nvSpPr>
        <p:spPr>
          <a:xfrm>
            <a:off x="278296" y="384313"/>
            <a:ext cx="59394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(Inductive Leap):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5136A-1B02-498A-9A6B-92D41FC38882}"/>
              </a:ext>
            </a:extLst>
          </p:cNvPr>
          <p:cNvSpPr txBox="1"/>
          <p:nvPr/>
        </p:nvSpPr>
        <p:spPr>
          <a:xfrm>
            <a:off x="278296" y="1815548"/>
            <a:ext cx="11595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অনিরীক্ষিত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BC1A2-59F7-4D0F-B84F-CE21FC6BE363}"/>
              </a:ext>
            </a:extLst>
          </p:cNvPr>
          <p:cNvSpPr txBox="1"/>
          <p:nvPr/>
        </p:nvSpPr>
        <p:spPr>
          <a:xfrm>
            <a:off x="278296" y="4147930"/>
            <a:ext cx="11489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যুক্তিবিদগণ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লম্ফের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239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70552-29C5-480E-B423-FE10451FAE4D}"/>
              </a:ext>
            </a:extLst>
          </p:cNvPr>
          <p:cNvSpPr txBox="1"/>
          <p:nvPr/>
        </p:nvSpPr>
        <p:spPr>
          <a:xfrm>
            <a:off x="7659760" y="636104"/>
            <a:ext cx="167706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2A9CE-CF2D-45A2-9B3D-11DF2CFB8749}"/>
              </a:ext>
            </a:extLst>
          </p:cNvPr>
          <p:cNvSpPr txBox="1"/>
          <p:nvPr/>
        </p:nvSpPr>
        <p:spPr>
          <a:xfrm>
            <a:off x="278295" y="2107093"/>
            <a:ext cx="5446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আরোহ কত প্রকার ও কি কি?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প্রকৃত আরোহ কত প্রকার ও কি কি?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অপ্রকৃত আরোহ কত প্রকার ও কি কি?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আরোহের প্রাণ কোনটিকে বলা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32169-6B75-446C-AC6C-37946AFD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1875596"/>
            <a:ext cx="2917343" cy="2554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32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C0CB4-6383-4D73-B98C-BB0A1EF4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9" y="2428874"/>
            <a:ext cx="2892287" cy="2474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4E7D9-D1C2-42ED-8C47-BE3E096DE23A}"/>
              </a:ext>
            </a:extLst>
          </p:cNvPr>
          <p:cNvSpPr txBox="1"/>
          <p:nvPr/>
        </p:nvSpPr>
        <p:spPr>
          <a:xfrm>
            <a:off x="8203093" y="1696279"/>
            <a:ext cx="1737976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73355-FB0A-4D8D-8B64-3062B79DD0CB}"/>
              </a:ext>
            </a:extLst>
          </p:cNvPr>
          <p:cNvSpPr txBox="1"/>
          <p:nvPr/>
        </p:nvSpPr>
        <p:spPr>
          <a:xfrm>
            <a:off x="954157" y="3074504"/>
            <a:ext cx="5638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প্রকৃত এবং অপ্রকৃত আরোহ কাকে বলে?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আরোহমূলক লম্ফ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5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922" y="2040835"/>
            <a:ext cx="2623930" cy="1722782"/>
          </a:xfrm>
        </p:spPr>
        <p:txBody>
          <a:bodyPr>
            <a:no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ধন্যবাদ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0" y="1529676"/>
            <a:ext cx="4524375" cy="3438525"/>
          </a:xfrm>
        </p:spPr>
      </p:pic>
    </p:spTree>
    <p:extLst>
      <p:ext uri="{BB962C8B-B14F-4D97-AF65-F5344CB8AC3E}">
        <p14:creationId xmlns:p14="http://schemas.microsoft.com/office/powerpoint/2010/main" val="19157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6" y="381000"/>
            <a:ext cx="64299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E9E70-4BC3-42F0-8AB8-42A0C557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0753" y="1257299"/>
            <a:ext cx="599992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5393E-A252-4E53-8C70-0D24605C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38" y="1383196"/>
            <a:ext cx="2857500" cy="1731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B01E1-D034-41EA-959C-F0ADD8A1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23" y="1375976"/>
            <a:ext cx="2965878" cy="1751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AA0A0-904F-4279-9EC7-2F1B11BB8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65" y="1399972"/>
            <a:ext cx="2628900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121B4-0CA2-45EB-A84F-698DE0964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7" y="3464847"/>
            <a:ext cx="4717774" cy="3200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9999D6-0F63-46A8-852F-66435792E633}"/>
              </a:ext>
            </a:extLst>
          </p:cNvPr>
          <p:cNvSpPr txBox="1"/>
          <p:nvPr/>
        </p:nvSpPr>
        <p:spPr>
          <a:xfrm>
            <a:off x="4717773" y="132524"/>
            <a:ext cx="20537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B7532-9C33-493B-A9C6-7A4373F250F6}"/>
              </a:ext>
            </a:extLst>
          </p:cNvPr>
          <p:cNvSpPr txBox="1"/>
          <p:nvPr/>
        </p:nvSpPr>
        <p:spPr>
          <a:xfrm>
            <a:off x="180491" y="795132"/>
            <a:ext cx="229261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2C2BF9-576D-416A-BC76-D14D144AE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6" y="13647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094C4-6A8A-42A8-B11D-03AB83297C64}"/>
              </a:ext>
            </a:extLst>
          </p:cNvPr>
          <p:cNvSpPr txBox="1"/>
          <p:nvPr/>
        </p:nvSpPr>
        <p:spPr>
          <a:xfrm>
            <a:off x="4876801" y="516835"/>
            <a:ext cx="289855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-১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8CD05-63EB-46B9-BFDF-9E43E1EAC94E}"/>
              </a:ext>
            </a:extLst>
          </p:cNvPr>
          <p:cNvSpPr txBox="1"/>
          <p:nvPr/>
        </p:nvSpPr>
        <p:spPr>
          <a:xfrm>
            <a:off x="4797287" y="1444487"/>
            <a:ext cx="305724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২য় পত্র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2612-B9DD-4A1D-B6CE-9C8A516A80C9}"/>
              </a:ext>
            </a:extLst>
          </p:cNvPr>
          <p:cNvSpPr txBox="1"/>
          <p:nvPr/>
        </p:nvSpPr>
        <p:spPr>
          <a:xfrm>
            <a:off x="3260034" y="2769704"/>
            <a:ext cx="61927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 ( আরোহের প্রকারভেদ 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CE8C9-E170-4C2D-A08E-0D1456F71BB8}"/>
              </a:ext>
            </a:extLst>
          </p:cNvPr>
          <p:cNvSpPr txBox="1"/>
          <p:nvPr/>
        </p:nvSpPr>
        <p:spPr>
          <a:xfrm>
            <a:off x="4518991" y="3604594"/>
            <a:ext cx="39485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Kinds of Induction</a:t>
            </a:r>
          </a:p>
        </p:txBody>
      </p:sp>
    </p:spTree>
    <p:extLst>
      <p:ext uri="{BB962C8B-B14F-4D97-AF65-F5344CB8AC3E}">
        <p14:creationId xmlns:p14="http://schemas.microsoft.com/office/powerpoint/2010/main" val="394854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5D2E9-3E36-4EFD-BFC2-213475F6AD54}"/>
              </a:ext>
            </a:extLst>
          </p:cNvPr>
          <p:cNvSpPr txBox="1"/>
          <p:nvPr/>
        </p:nvSpPr>
        <p:spPr>
          <a:xfrm>
            <a:off x="304799" y="156107"/>
            <a:ext cx="192156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24959-6C46-4521-A52C-CF0F1A7A6EF3}"/>
              </a:ext>
            </a:extLst>
          </p:cNvPr>
          <p:cNvSpPr txBox="1"/>
          <p:nvPr/>
        </p:nvSpPr>
        <p:spPr>
          <a:xfrm>
            <a:off x="212030" y="1192692"/>
            <a:ext cx="67473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আরোহ অনুমান কি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আরোহ অনুমানের প্রকারভেদ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প্রকৃত আরোহ কি বলতে পারবে।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অপ্রকৃত আরোহ কি বলতে পারবে।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প্রকৃত আরোহ কত প্রকার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অপ্রকৃত আরোহ কত প্রকার বলতে পারবে।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৭। আরোহমূলক লম্ফ কি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FBB7E-844D-4670-BEEC-F85D3AF56D15}"/>
              </a:ext>
            </a:extLst>
          </p:cNvPr>
          <p:cNvSpPr txBox="1"/>
          <p:nvPr/>
        </p:nvSpPr>
        <p:spPr>
          <a:xfrm>
            <a:off x="4306957" y="132521"/>
            <a:ext cx="41214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BBA84-BB42-4144-BC7C-31FF88C9766C}"/>
              </a:ext>
            </a:extLst>
          </p:cNvPr>
          <p:cNvSpPr txBox="1"/>
          <p:nvPr/>
        </p:nvSpPr>
        <p:spPr>
          <a:xfrm>
            <a:off x="106017" y="1099928"/>
            <a:ext cx="28937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আরোহ অনুমানঃ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0EAA4-DF3E-4905-A50B-1FDC80AF6590}"/>
              </a:ext>
            </a:extLst>
          </p:cNvPr>
          <p:cNvSpPr txBox="1"/>
          <p:nvPr/>
        </p:nvSpPr>
        <p:spPr>
          <a:xfrm>
            <a:off x="106017" y="2213112"/>
            <a:ext cx="1044067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অনুমানের যে প্রক্রিয়ায় কয়েকটি বিশেষ বস্তু বা ঘটনার অভিজ্ঞতার ওপর ভিত্তি করে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সার্বিক সিদ্ধান্ত গ্রহণ করা হয় তাকে আরোহ অনুমান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5785C-2CC3-46D8-856D-341B7BAFDB52}"/>
              </a:ext>
            </a:extLst>
          </p:cNvPr>
          <p:cNvSpPr txBox="1"/>
          <p:nvPr/>
        </p:nvSpPr>
        <p:spPr>
          <a:xfrm>
            <a:off x="106017" y="3631093"/>
            <a:ext cx="4044917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রহিম হয় মরণশীল।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যদু হুয় মরণশীল।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 হয় মরণশীল।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সকল মানুষ হয় মরণশীল।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C9FAD8-A24E-4E5E-9116-7CE8F416FE2E}"/>
              </a:ext>
            </a:extLst>
          </p:cNvPr>
          <p:cNvSpPr txBox="1"/>
          <p:nvPr/>
        </p:nvSpPr>
        <p:spPr>
          <a:xfrm>
            <a:off x="603203" y="371060"/>
            <a:ext cx="3965318" cy="70817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আরোহের শ্রেণিবিভাগঃ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A7BD83-B814-4D1E-80B5-9CB50BBC6D16}"/>
              </a:ext>
            </a:extLst>
          </p:cNvPr>
          <p:cNvSpPr/>
          <p:nvPr/>
        </p:nvSpPr>
        <p:spPr>
          <a:xfrm rot="21540000">
            <a:off x="5222980" y="1200196"/>
            <a:ext cx="1805296" cy="514089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4EDE070-24A6-4697-8B60-9C754E97F4B2}"/>
              </a:ext>
            </a:extLst>
          </p:cNvPr>
          <p:cNvSpPr/>
          <p:nvPr/>
        </p:nvSpPr>
        <p:spPr>
          <a:xfrm rot="21540000">
            <a:off x="6097892" y="1904651"/>
            <a:ext cx="95765" cy="612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1FDD4-E3F5-482B-AD9E-1B7BD2DC8997}"/>
              </a:ext>
            </a:extLst>
          </p:cNvPr>
          <p:cNvSpPr txBox="1"/>
          <p:nvPr/>
        </p:nvSpPr>
        <p:spPr>
          <a:xfrm rot="21540000">
            <a:off x="2550823" y="3374982"/>
            <a:ext cx="193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আরোহ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97A422-7AC2-4325-B46D-B348BA3A38A0}"/>
              </a:ext>
            </a:extLst>
          </p:cNvPr>
          <p:cNvSpPr txBox="1"/>
          <p:nvPr/>
        </p:nvSpPr>
        <p:spPr>
          <a:xfrm rot="21540000">
            <a:off x="7827483" y="3240583"/>
            <a:ext cx="237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আরোহ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2D40AA-2B97-475C-9986-81B7FD346AE5}"/>
              </a:ext>
            </a:extLst>
          </p:cNvPr>
          <p:cNvGrpSpPr/>
          <p:nvPr/>
        </p:nvGrpSpPr>
        <p:grpSpPr>
          <a:xfrm rot="21540000">
            <a:off x="1181119" y="1234848"/>
            <a:ext cx="10272751" cy="3778765"/>
            <a:chOff x="966128" y="1169172"/>
            <a:chExt cx="9950986" cy="37772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9F55F7-1791-4ADD-B868-23CF7C507F22}"/>
                </a:ext>
              </a:extLst>
            </p:cNvPr>
            <p:cNvSpPr txBox="1"/>
            <p:nvPr/>
          </p:nvSpPr>
          <p:spPr>
            <a:xfrm>
              <a:off x="5169243" y="1169172"/>
              <a:ext cx="1288498" cy="5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আরোহ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BF7D4C-4AD1-4E11-A77E-3E0E5AA50804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60000" flipV="1">
              <a:off x="2968533" y="2311967"/>
              <a:ext cx="5537003" cy="504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7BB8CB2-5148-4E73-8E1C-7246D4CA9EA9}"/>
                </a:ext>
              </a:extLst>
            </p:cNvPr>
            <p:cNvSpPr/>
            <p:nvPr/>
          </p:nvSpPr>
          <p:spPr>
            <a:xfrm>
              <a:off x="2944206" y="2321690"/>
              <a:ext cx="87197" cy="1014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3990BC29-7A50-42E7-8965-04A8ABE600BF}"/>
                </a:ext>
              </a:extLst>
            </p:cNvPr>
            <p:cNvSpPr/>
            <p:nvPr/>
          </p:nvSpPr>
          <p:spPr>
            <a:xfrm flipH="1">
              <a:off x="8446887" y="2361830"/>
              <a:ext cx="117309" cy="9434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7790A8FA-34BC-40BA-BA3C-6EF6323E9EF1}"/>
                </a:ext>
              </a:extLst>
            </p:cNvPr>
            <p:cNvSpPr/>
            <p:nvPr/>
          </p:nvSpPr>
          <p:spPr>
            <a:xfrm>
              <a:off x="2921355" y="3726498"/>
              <a:ext cx="121926" cy="5117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EE5BE1E3-8989-499E-BDAA-17584588231F}"/>
                </a:ext>
              </a:extLst>
            </p:cNvPr>
            <p:cNvSpPr/>
            <p:nvPr/>
          </p:nvSpPr>
          <p:spPr>
            <a:xfrm flipH="1">
              <a:off x="8474466" y="3684830"/>
              <a:ext cx="102138" cy="6411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DE3CE2-4D35-4A92-841C-E6D336F04E9F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rot="60000" flipV="1">
              <a:off x="969338" y="4291795"/>
              <a:ext cx="3831711" cy="129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3672B4-154F-4405-8C08-6691CAED7955}"/>
                </a:ext>
              </a:extLst>
            </p:cNvPr>
            <p:cNvCxnSpPr>
              <a:cxnSpLocks/>
            </p:cNvCxnSpPr>
            <p:nvPr/>
          </p:nvCxnSpPr>
          <p:spPr>
            <a:xfrm rot="60000" flipV="1">
              <a:off x="6412240" y="4334599"/>
              <a:ext cx="4504874" cy="74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8502A4E8-DCC8-4363-B322-8D831FC38EF8}"/>
                </a:ext>
              </a:extLst>
            </p:cNvPr>
            <p:cNvSpPr/>
            <p:nvPr/>
          </p:nvSpPr>
          <p:spPr>
            <a:xfrm flipH="1">
              <a:off x="966128" y="4256274"/>
              <a:ext cx="105754" cy="6219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1F1B4BE9-2F6A-4779-B93C-76649AA638DC}"/>
                </a:ext>
              </a:extLst>
            </p:cNvPr>
            <p:cNvSpPr/>
            <p:nvPr/>
          </p:nvSpPr>
          <p:spPr>
            <a:xfrm>
              <a:off x="2934873" y="4302250"/>
              <a:ext cx="88297" cy="6130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00415A25-60FE-431B-BC81-0A9366CB31C6}"/>
                </a:ext>
              </a:extLst>
            </p:cNvPr>
            <p:cNvSpPr/>
            <p:nvPr/>
          </p:nvSpPr>
          <p:spPr>
            <a:xfrm>
              <a:off x="4747972" y="4326300"/>
              <a:ext cx="105787" cy="620091"/>
            </a:xfrm>
            <a:prstGeom prst="downArrow">
              <a:avLst>
                <a:gd name="adj1" fmla="val 50000"/>
                <a:gd name="adj2" fmla="val 27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12FBDDE-F8CD-4ABC-998E-51B9803FFC5E}"/>
              </a:ext>
            </a:extLst>
          </p:cNvPr>
          <p:cNvSpPr txBox="1"/>
          <p:nvPr/>
        </p:nvSpPr>
        <p:spPr>
          <a:xfrm rot="21540000">
            <a:off x="474031" y="4989252"/>
            <a:ext cx="1868641" cy="461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EA9561-DEA6-4831-BB2E-358A1700E49B}"/>
              </a:ext>
            </a:extLst>
          </p:cNvPr>
          <p:cNvSpPr txBox="1"/>
          <p:nvPr/>
        </p:nvSpPr>
        <p:spPr>
          <a:xfrm rot="21540000">
            <a:off x="2317724" y="4957863"/>
            <a:ext cx="2058948" cy="461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 আরোহ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2C2604-8DD6-4AA0-B262-CFE8DF1EEFE1}"/>
              </a:ext>
            </a:extLst>
          </p:cNvPr>
          <p:cNvSpPr txBox="1"/>
          <p:nvPr/>
        </p:nvSpPr>
        <p:spPr>
          <a:xfrm rot="21540000">
            <a:off x="4388157" y="4929088"/>
            <a:ext cx="2168167" cy="461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 অনুমান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88EFD8C2-078B-4C37-92DA-2352907BEB9F}"/>
              </a:ext>
            </a:extLst>
          </p:cNvPr>
          <p:cNvSpPr/>
          <p:nvPr/>
        </p:nvSpPr>
        <p:spPr>
          <a:xfrm>
            <a:off x="6825843" y="4421599"/>
            <a:ext cx="105043" cy="1197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90998228-ACD0-4942-8546-8081DD41CF21}"/>
              </a:ext>
            </a:extLst>
          </p:cNvPr>
          <p:cNvSpPr/>
          <p:nvPr/>
        </p:nvSpPr>
        <p:spPr>
          <a:xfrm>
            <a:off x="8943808" y="4410767"/>
            <a:ext cx="68536" cy="1179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1807E564-C3AA-420F-A516-B6C0874EC528}"/>
              </a:ext>
            </a:extLst>
          </p:cNvPr>
          <p:cNvSpPr/>
          <p:nvPr/>
        </p:nvSpPr>
        <p:spPr>
          <a:xfrm>
            <a:off x="11436520" y="4352309"/>
            <a:ext cx="105429" cy="1249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C7CD41-FAB3-48DC-BF2D-A41E965FE19A}"/>
              </a:ext>
            </a:extLst>
          </p:cNvPr>
          <p:cNvSpPr txBox="1"/>
          <p:nvPr/>
        </p:nvSpPr>
        <p:spPr>
          <a:xfrm>
            <a:off x="5897217" y="5658681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পূর্ণাংগ আরোহ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C0026-E6CE-4532-A9F3-7D26721B039E}"/>
              </a:ext>
            </a:extLst>
          </p:cNvPr>
          <p:cNvSpPr txBox="1"/>
          <p:nvPr/>
        </p:nvSpPr>
        <p:spPr>
          <a:xfrm>
            <a:off x="8203093" y="5685182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07E061-859F-44B4-91EC-24EDB93A35E4}"/>
              </a:ext>
            </a:extLst>
          </p:cNvPr>
          <p:cNvSpPr txBox="1"/>
          <p:nvPr/>
        </p:nvSpPr>
        <p:spPr>
          <a:xfrm>
            <a:off x="10416209" y="5724941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ঘটনা সংযোজন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2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E2494D-DAE9-4EC7-BF2A-9CE4955B62C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2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79ABC7-7D48-48E5-A4F6-5544A2A983A8}"/>
              </a:ext>
            </a:extLst>
          </p:cNvPr>
          <p:cNvGraphicFramePr/>
          <p:nvPr/>
        </p:nvGraphicFramePr>
        <p:xfrm>
          <a:off x="238539" y="172278"/>
          <a:ext cx="11690864" cy="64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63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417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2020-12-21T14:28:04Z</dcterms:created>
  <dcterms:modified xsi:type="dcterms:W3CDTF">2021-01-05T04:35:28Z</dcterms:modified>
</cp:coreProperties>
</file>