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8" r:id="rId3"/>
    <p:sldId id="261" r:id="rId4"/>
    <p:sldId id="27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3594" autoAdjust="0"/>
  </p:normalViewPr>
  <p:slideViewPr>
    <p:cSldViewPr>
      <p:cViewPr>
        <p:scale>
          <a:sx n="75" d="100"/>
          <a:sy n="75" d="100"/>
        </p:scale>
        <p:origin x="-126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CB80D-435B-4EB9-B8EE-1B50CF41C95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ED1563-BA1A-4703-9138-DC38A41D9584}">
      <dgm:prSet phldrT="[Text]" custT="1"/>
      <dgm:spPr/>
      <dgm:t>
        <a:bodyPr/>
        <a:lstStyle/>
        <a:p>
          <a:r>
            <a:rPr lang="en-US" sz="1600" dirty="0" err="1" smtClean="0">
              <a:latin typeface="NikoshBAN" pitchFamily="2" charset="0"/>
              <a:cs typeface="NikoshBAN" pitchFamily="2" charset="0"/>
            </a:rPr>
            <a:t>নামঃ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হায়াত</a:t>
          </a:r>
          <a:r>
            <a:rPr lang="en-US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dirty="0" err="1" smtClean="0">
              <a:latin typeface="NikoshBAN" pitchFamily="2" charset="0"/>
              <a:cs typeface="NikoshBAN" pitchFamily="2" charset="0"/>
            </a:rPr>
            <a:t>মামুদ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20A30472-844F-401F-AFAA-CE76E5D36597}" type="parTrans" cxnId="{04F7E9DC-6C8F-43E1-899F-806A1708E36D}">
      <dgm:prSet/>
      <dgm:spPr/>
      <dgm:t>
        <a:bodyPr/>
        <a:lstStyle/>
        <a:p>
          <a:endParaRPr lang="en-US"/>
        </a:p>
      </dgm:t>
    </dgm:pt>
    <dgm:pt modelId="{B495F92F-0920-4BB8-94DB-97C8F4859275}" type="sibTrans" cxnId="{04F7E9DC-6C8F-43E1-899F-806A1708E36D}">
      <dgm:prSet/>
      <dgm:spPr/>
      <dgm:t>
        <a:bodyPr/>
        <a:lstStyle/>
        <a:p>
          <a:endParaRPr lang="en-US"/>
        </a:p>
      </dgm:t>
    </dgm:pt>
    <dgm:pt modelId="{86C9D100-93C2-4A5A-8F8C-F77DA7CBCE7B}">
      <dgm:prSet phldrT="[Text]" custT="1"/>
      <dgm:spPr/>
      <dgm:t>
        <a:bodyPr/>
        <a:lstStyle/>
        <a:p>
          <a:r>
            <a:rPr lang="en-US" sz="1400" dirty="0" err="1" smtClean="0">
              <a:latin typeface="NikoshBAN" pitchFamily="2" charset="0"/>
              <a:cs typeface="NikoshBAN" pitchFamily="2" charset="0"/>
            </a:rPr>
            <a:t>জন্ম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পরিচয়ঃ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২জুলাই ১৯৩৯খ্রিঃ,জন্মস্থানঃমৌড়ি,গ্রামঃ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হুগলি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পশ্চিম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বঙ্গ</a:t>
          </a:r>
          <a:endParaRPr lang="en-US" sz="1400" dirty="0">
            <a:latin typeface="NikoshBAN" pitchFamily="2" charset="0"/>
            <a:cs typeface="NikoshBAN" pitchFamily="2" charset="0"/>
          </a:endParaRPr>
        </a:p>
      </dgm:t>
    </dgm:pt>
    <dgm:pt modelId="{D721140F-D4AE-4B2A-8994-F07D6E4949E9}" type="parTrans" cxnId="{A8694FB8-8685-4277-A804-D812E5F4AA56}">
      <dgm:prSet/>
      <dgm:spPr/>
      <dgm:t>
        <a:bodyPr/>
        <a:lstStyle/>
        <a:p>
          <a:endParaRPr lang="en-US"/>
        </a:p>
      </dgm:t>
    </dgm:pt>
    <dgm:pt modelId="{1BC7E20E-4F4B-4160-9A8C-8A6F4C8E9853}" type="sibTrans" cxnId="{A8694FB8-8685-4277-A804-D812E5F4AA56}">
      <dgm:prSet/>
      <dgm:spPr/>
      <dgm:t>
        <a:bodyPr/>
        <a:lstStyle/>
        <a:p>
          <a:endParaRPr lang="en-US"/>
        </a:p>
      </dgm:t>
    </dgm:pt>
    <dgm:pt modelId="{B4EAC8E8-7423-4DB9-B314-10816A7D9B91}">
      <dgm:prSet phldrT="[Text]" custT="1"/>
      <dgm:spPr/>
      <dgm:t>
        <a:bodyPr/>
        <a:lstStyle/>
        <a:p>
          <a:endParaRPr lang="en-US" sz="1400" dirty="0" smtClean="0"/>
        </a:p>
        <a:p>
          <a:endParaRPr lang="en-US" sz="1600" dirty="0" smtClean="0">
            <a:latin typeface="NikoshBAN" pitchFamily="2" charset="0"/>
            <a:cs typeface="NikoshBAN" pitchFamily="2" charset="0"/>
          </a:endParaRPr>
        </a:p>
        <a:p>
          <a:endParaRPr lang="en-US" sz="1600" dirty="0" smtClean="0">
            <a:latin typeface="NikoshBAN" pitchFamily="2" charset="0"/>
            <a:cs typeface="NikoshBAN" pitchFamily="2" charset="0"/>
          </a:endParaRPr>
        </a:p>
        <a:p>
          <a:r>
            <a:rPr lang="en-US" sz="1400" dirty="0" err="1" smtClean="0">
              <a:latin typeface="NikoshBAN" pitchFamily="2" charset="0"/>
              <a:cs typeface="NikoshBAN" pitchFamily="2" charset="0"/>
            </a:rPr>
            <a:t>শিক্ষা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জীবনঃ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</a:p>
        <a:p>
          <a:r>
            <a:rPr lang="en-US" sz="1400" dirty="0" err="1" smtClean="0">
              <a:latin typeface="NikoshBAN" pitchFamily="2" charset="0"/>
              <a:cs typeface="NikoshBAN" pitchFamily="2" charset="0"/>
            </a:rPr>
            <a:t>মাধ্যমিকঃ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প্রবেশিকা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১৯৫৬</a:t>
          </a:r>
        </a:p>
        <a:p>
          <a:r>
            <a:rPr lang="en-US" sz="1400" dirty="0" err="1" smtClean="0">
              <a:latin typeface="NikoshBAN" pitchFamily="2" charset="0"/>
              <a:cs typeface="NikoshBAN" pitchFamily="2" charset="0"/>
            </a:rPr>
            <a:t>উচ্চ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মাধ্যমিকঃ১৯৫৮</a:t>
          </a:r>
        </a:p>
        <a:p>
          <a:r>
            <a:rPr lang="en-US" sz="1400" dirty="0" err="1" smtClean="0">
              <a:latin typeface="NikoshBAN" pitchFamily="2" charset="0"/>
              <a:cs typeface="NikoshBAN" pitchFamily="2" charset="0"/>
            </a:rPr>
            <a:t>উচ্চতরঃ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স্নাতক,বাংলা১৯৬২</a:t>
          </a:r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/>
        </a:p>
      </dgm:t>
    </dgm:pt>
    <dgm:pt modelId="{EC7D41D2-80AD-494D-9FFC-9CB94EBAF45B}" type="parTrans" cxnId="{6D292251-E01C-4AAB-B1B7-52B0AF2C2DAA}">
      <dgm:prSet/>
      <dgm:spPr/>
      <dgm:t>
        <a:bodyPr/>
        <a:lstStyle/>
        <a:p>
          <a:endParaRPr lang="en-US"/>
        </a:p>
      </dgm:t>
    </dgm:pt>
    <dgm:pt modelId="{DA729D83-C8E8-4C98-A87D-FE0780393007}" type="sibTrans" cxnId="{6D292251-E01C-4AAB-B1B7-52B0AF2C2DAA}">
      <dgm:prSet/>
      <dgm:spPr/>
      <dgm:t>
        <a:bodyPr/>
        <a:lstStyle/>
        <a:p>
          <a:endParaRPr lang="en-US"/>
        </a:p>
      </dgm:t>
    </dgm:pt>
    <dgm:pt modelId="{557CE760-D997-4B1A-BFE5-A18EC9DE4FAA}">
      <dgm:prSet phldrT="[Text]" custT="1"/>
      <dgm:spPr/>
      <dgm:t>
        <a:bodyPr/>
        <a:lstStyle/>
        <a:p>
          <a:pPr algn="ctr"/>
          <a:endParaRPr lang="en-US" sz="1400" dirty="0" smtClean="0">
            <a:latin typeface="NikoshBAN" pitchFamily="2" charset="0"/>
            <a:cs typeface="NikoshBAN" pitchFamily="2" charset="0"/>
          </a:endParaRPr>
        </a:p>
        <a:p>
          <a:pPr algn="ctr"/>
          <a:r>
            <a:rPr lang="en-US" sz="1400" dirty="0" err="1" smtClean="0">
              <a:latin typeface="NikoshBAN" pitchFamily="2" charset="0"/>
              <a:cs typeface="NikoshBAN" pitchFamily="2" charset="0"/>
            </a:rPr>
            <a:t>কর্ম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জীবনঃ</a:t>
          </a:r>
          <a:endParaRPr lang="en-US" sz="1400" dirty="0" smtClean="0">
            <a:latin typeface="NikoshBAN" pitchFamily="2" charset="0"/>
            <a:cs typeface="NikoshBAN" pitchFamily="2" charset="0"/>
          </a:endParaRPr>
        </a:p>
        <a:p>
          <a:pPr algn="ctr"/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অধ্যাপকঃ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বাংলা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বিভাগ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চট্টগ্রাম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বিশ্ববিদ্যালয়,জাহাঙ্গীর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নগর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dirty="0" err="1" smtClean="0">
              <a:latin typeface="NikoshBAN" pitchFamily="2" charset="0"/>
              <a:cs typeface="NikoshBAN" pitchFamily="2" charset="0"/>
            </a:rPr>
            <a:t>বিশ্ববিদ্যালয়</a:t>
          </a:r>
          <a:r>
            <a:rPr lang="en-US" sz="1400" dirty="0" smtClean="0">
              <a:latin typeface="NikoshBAN" pitchFamily="2" charset="0"/>
              <a:cs typeface="NikoshBAN" pitchFamily="2" charset="0"/>
            </a:rPr>
            <a:t>। </a:t>
          </a:r>
        </a:p>
        <a:p>
          <a:pPr algn="ctr"/>
          <a:endParaRPr lang="en-US" sz="1400" dirty="0">
            <a:latin typeface="NikoshBAN" pitchFamily="2" charset="0"/>
            <a:cs typeface="NikoshBAN" pitchFamily="2" charset="0"/>
          </a:endParaRPr>
        </a:p>
      </dgm:t>
    </dgm:pt>
    <dgm:pt modelId="{4D44DFF6-FC5A-4619-8D62-47D96458A117}" type="sibTrans" cxnId="{4C08861A-E99B-4186-BED5-171DF8CD5ACA}">
      <dgm:prSet/>
      <dgm:spPr/>
      <dgm:t>
        <a:bodyPr/>
        <a:lstStyle/>
        <a:p>
          <a:endParaRPr lang="en-US"/>
        </a:p>
      </dgm:t>
    </dgm:pt>
    <dgm:pt modelId="{72EF8006-DDCB-41AD-B479-188CBFA1BF10}" type="parTrans" cxnId="{4C08861A-E99B-4186-BED5-171DF8CD5ACA}">
      <dgm:prSet/>
      <dgm:spPr/>
      <dgm:t>
        <a:bodyPr/>
        <a:lstStyle/>
        <a:p>
          <a:endParaRPr lang="en-US"/>
        </a:p>
      </dgm:t>
    </dgm:pt>
    <dgm:pt modelId="{49A90726-BEBB-4A53-9990-0BA1EBCB94B9}" type="pres">
      <dgm:prSet presAssocID="{291CB80D-435B-4EB9-B8EE-1B50CF41C95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9C1F07-312D-41B8-8385-B7CEFB857839}" type="pres">
      <dgm:prSet presAssocID="{A0ED1563-BA1A-4703-9138-DC38A41D9584}" presName="node" presStyleLbl="node1" presStyleIdx="0" presStyleCnt="4" custRadScaleRad="102145" custRadScaleInc="-6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C93D5-AF7E-42A4-8492-96415F2AFEC4}" type="pres">
      <dgm:prSet presAssocID="{A0ED1563-BA1A-4703-9138-DC38A41D9584}" presName="spNode" presStyleCnt="0"/>
      <dgm:spPr/>
    </dgm:pt>
    <dgm:pt modelId="{3E43D417-D718-4EE4-B970-B5B550F8A691}" type="pres">
      <dgm:prSet presAssocID="{B495F92F-0920-4BB8-94DB-97C8F4859275}" presName="sibTrans" presStyleLbl="sibTrans1D1" presStyleIdx="0" presStyleCnt="4"/>
      <dgm:spPr/>
      <dgm:t>
        <a:bodyPr/>
        <a:lstStyle/>
        <a:p>
          <a:endParaRPr lang="en-US"/>
        </a:p>
      </dgm:t>
    </dgm:pt>
    <dgm:pt modelId="{54BDDEAE-5AF7-4D35-B446-82E91A68193E}" type="pres">
      <dgm:prSet presAssocID="{86C9D100-93C2-4A5A-8F8C-F77DA7CBCE7B}" presName="node" presStyleLbl="node1" presStyleIdx="1" presStyleCnt="4" custScaleX="106659" custScaleY="105250" custRadScaleRad="8827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5C666-BD69-4A1C-A0A4-6C018880DE99}" type="pres">
      <dgm:prSet presAssocID="{86C9D100-93C2-4A5A-8F8C-F77DA7CBCE7B}" presName="spNode" presStyleCnt="0"/>
      <dgm:spPr/>
    </dgm:pt>
    <dgm:pt modelId="{B8203B79-CE42-47B0-AF26-7C8D5CA87807}" type="pres">
      <dgm:prSet presAssocID="{1BC7E20E-4F4B-4160-9A8C-8A6F4C8E9853}" presName="sibTrans" presStyleLbl="sibTrans1D1" presStyleIdx="1" presStyleCnt="4"/>
      <dgm:spPr/>
      <dgm:t>
        <a:bodyPr/>
        <a:lstStyle/>
        <a:p>
          <a:endParaRPr lang="en-US"/>
        </a:p>
      </dgm:t>
    </dgm:pt>
    <dgm:pt modelId="{6D5BFF1B-98DF-4816-A01E-DADA120AA42F}" type="pres">
      <dgm:prSet presAssocID="{B4EAC8E8-7423-4DB9-B314-10816A7D9B91}" presName="node" presStyleLbl="node1" presStyleIdx="2" presStyleCnt="4" custScaleX="114065" custScaleY="120425" custRadScaleRad="101073" custRadScaleInc="-34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DD525-620F-402F-95E2-523224746DD8}" type="pres">
      <dgm:prSet presAssocID="{B4EAC8E8-7423-4DB9-B314-10816A7D9B91}" presName="spNode" presStyleCnt="0"/>
      <dgm:spPr/>
    </dgm:pt>
    <dgm:pt modelId="{1993D65E-BFA3-49D6-84CE-3B73B6E3B952}" type="pres">
      <dgm:prSet presAssocID="{DA729D83-C8E8-4C98-A87D-FE0780393007}" presName="sibTrans" presStyleLbl="sibTrans1D1" presStyleIdx="2" presStyleCnt="4"/>
      <dgm:spPr/>
      <dgm:t>
        <a:bodyPr/>
        <a:lstStyle/>
        <a:p>
          <a:endParaRPr lang="en-US"/>
        </a:p>
      </dgm:t>
    </dgm:pt>
    <dgm:pt modelId="{FC033B28-A7F9-4C3D-91C4-B34F403B2C97}" type="pres">
      <dgm:prSet presAssocID="{557CE760-D997-4B1A-BFE5-A18EC9DE4FAA}" presName="node" presStyleLbl="node1" presStyleIdx="3" presStyleCnt="4" custScaleX="123781" custScaleY="118691" custRadScaleRad="95373" custRadScaleInc="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E1C925-8D42-4FB5-A754-1A805E2A5EAE}" type="pres">
      <dgm:prSet presAssocID="{557CE760-D997-4B1A-BFE5-A18EC9DE4FAA}" presName="spNode" presStyleCnt="0"/>
      <dgm:spPr/>
    </dgm:pt>
    <dgm:pt modelId="{0E23D858-DB85-4A43-9171-BB49C6C36BCD}" type="pres">
      <dgm:prSet presAssocID="{4D44DFF6-FC5A-4619-8D62-47D96458A117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A8694FB8-8685-4277-A804-D812E5F4AA56}" srcId="{291CB80D-435B-4EB9-B8EE-1B50CF41C95C}" destId="{86C9D100-93C2-4A5A-8F8C-F77DA7CBCE7B}" srcOrd="1" destOrd="0" parTransId="{D721140F-D4AE-4B2A-8994-F07D6E4949E9}" sibTransId="{1BC7E20E-4F4B-4160-9A8C-8A6F4C8E9853}"/>
    <dgm:cxn modelId="{04F7E9DC-6C8F-43E1-899F-806A1708E36D}" srcId="{291CB80D-435B-4EB9-B8EE-1B50CF41C95C}" destId="{A0ED1563-BA1A-4703-9138-DC38A41D9584}" srcOrd="0" destOrd="0" parTransId="{20A30472-844F-401F-AFAA-CE76E5D36597}" sibTransId="{B495F92F-0920-4BB8-94DB-97C8F4859275}"/>
    <dgm:cxn modelId="{4C08861A-E99B-4186-BED5-171DF8CD5ACA}" srcId="{291CB80D-435B-4EB9-B8EE-1B50CF41C95C}" destId="{557CE760-D997-4B1A-BFE5-A18EC9DE4FAA}" srcOrd="3" destOrd="0" parTransId="{72EF8006-DDCB-41AD-B479-188CBFA1BF10}" sibTransId="{4D44DFF6-FC5A-4619-8D62-47D96458A117}"/>
    <dgm:cxn modelId="{5D704D32-ED8C-4907-9EA4-9797B4296D2A}" type="presOf" srcId="{4D44DFF6-FC5A-4619-8D62-47D96458A117}" destId="{0E23D858-DB85-4A43-9171-BB49C6C36BCD}" srcOrd="0" destOrd="0" presId="urn:microsoft.com/office/officeart/2005/8/layout/cycle6"/>
    <dgm:cxn modelId="{821C0E34-6E7B-4A85-9DEB-E37FC615F795}" type="presOf" srcId="{B495F92F-0920-4BB8-94DB-97C8F4859275}" destId="{3E43D417-D718-4EE4-B970-B5B550F8A691}" srcOrd="0" destOrd="0" presId="urn:microsoft.com/office/officeart/2005/8/layout/cycle6"/>
    <dgm:cxn modelId="{66831F09-69E1-4DFD-A51F-9F8CC9C46893}" type="presOf" srcId="{557CE760-D997-4B1A-BFE5-A18EC9DE4FAA}" destId="{FC033B28-A7F9-4C3D-91C4-B34F403B2C97}" srcOrd="0" destOrd="0" presId="urn:microsoft.com/office/officeart/2005/8/layout/cycle6"/>
    <dgm:cxn modelId="{B07171B0-1FE7-42E9-A409-A2641A76EE49}" type="presOf" srcId="{86C9D100-93C2-4A5A-8F8C-F77DA7CBCE7B}" destId="{54BDDEAE-5AF7-4D35-B446-82E91A68193E}" srcOrd="0" destOrd="0" presId="urn:microsoft.com/office/officeart/2005/8/layout/cycle6"/>
    <dgm:cxn modelId="{6D292251-E01C-4AAB-B1B7-52B0AF2C2DAA}" srcId="{291CB80D-435B-4EB9-B8EE-1B50CF41C95C}" destId="{B4EAC8E8-7423-4DB9-B314-10816A7D9B91}" srcOrd="2" destOrd="0" parTransId="{EC7D41D2-80AD-494D-9FFC-9CB94EBAF45B}" sibTransId="{DA729D83-C8E8-4C98-A87D-FE0780393007}"/>
    <dgm:cxn modelId="{2B8F7DCF-160A-4B33-B854-0E67F7D064FA}" type="presOf" srcId="{B4EAC8E8-7423-4DB9-B314-10816A7D9B91}" destId="{6D5BFF1B-98DF-4816-A01E-DADA120AA42F}" srcOrd="0" destOrd="0" presId="urn:microsoft.com/office/officeart/2005/8/layout/cycle6"/>
    <dgm:cxn modelId="{22F5786D-524D-471E-8F3A-EB2629FEC53C}" type="presOf" srcId="{DA729D83-C8E8-4C98-A87D-FE0780393007}" destId="{1993D65E-BFA3-49D6-84CE-3B73B6E3B952}" srcOrd="0" destOrd="0" presId="urn:microsoft.com/office/officeart/2005/8/layout/cycle6"/>
    <dgm:cxn modelId="{4664CA76-0D69-47EE-AAF4-6FDDF83F4D1B}" type="presOf" srcId="{291CB80D-435B-4EB9-B8EE-1B50CF41C95C}" destId="{49A90726-BEBB-4A53-9990-0BA1EBCB94B9}" srcOrd="0" destOrd="0" presId="urn:microsoft.com/office/officeart/2005/8/layout/cycle6"/>
    <dgm:cxn modelId="{3C39DD44-C64F-4F01-90A7-F9E1D9A9095D}" type="presOf" srcId="{1BC7E20E-4F4B-4160-9A8C-8A6F4C8E9853}" destId="{B8203B79-CE42-47B0-AF26-7C8D5CA87807}" srcOrd="0" destOrd="0" presId="urn:microsoft.com/office/officeart/2005/8/layout/cycle6"/>
    <dgm:cxn modelId="{8EDD25E5-499C-4E02-BFAC-217CAC075D14}" type="presOf" srcId="{A0ED1563-BA1A-4703-9138-DC38A41D9584}" destId="{A59C1F07-312D-41B8-8385-B7CEFB857839}" srcOrd="0" destOrd="0" presId="urn:microsoft.com/office/officeart/2005/8/layout/cycle6"/>
    <dgm:cxn modelId="{F6C7B002-4D65-4283-8DDE-09ED10D8C5B4}" type="presParOf" srcId="{49A90726-BEBB-4A53-9990-0BA1EBCB94B9}" destId="{A59C1F07-312D-41B8-8385-B7CEFB857839}" srcOrd="0" destOrd="0" presId="urn:microsoft.com/office/officeart/2005/8/layout/cycle6"/>
    <dgm:cxn modelId="{17995858-E012-4312-9C3A-4FC876BC8F62}" type="presParOf" srcId="{49A90726-BEBB-4A53-9990-0BA1EBCB94B9}" destId="{39EC93D5-AF7E-42A4-8492-96415F2AFEC4}" srcOrd="1" destOrd="0" presId="urn:microsoft.com/office/officeart/2005/8/layout/cycle6"/>
    <dgm:cxn modelId="{81636C2B-98EE-41A8-B19B-5B0516BA6D0D}" type="presParOf" srcId="{49A90726-BEBB-4A53-9990-0BA1EBCB94B9}" destId="{3E43D417-D718-4EE4-B970-B5B550F8A691}" srcOrd="2" destOrd="0" presId="urn:microsoft.com/office/officeart/2005/8/layout/cycle6"/>
    <dgm:cxn modelId="{6CA55CFF-D269-45E5-A677-0F3690072A57}" type="presParOf" srcId="{49A90726-BEBB-4A53-9990-0BA1EBCB94B9}" destId="{54BDDEAE-5AF7-4D35-B446-82E91A68193E}" srcOrd="3" destOrd="0" presId="urn:microsoft.com/office/officeart/2005/8/layout/cycle6"/>
    <dgm:cxn modelId="{5DCBFB82-88AC-45CF-B7F2-2E8609D3BCF5}" type="presParOf" srcId="{49A90726-BEBB-4A53-9990-0BA1EBCB94B9}" destId="{8315C666-BD69-4A1C-A0A4-6C018880DE99}" srcOrd="4" destOrd="0" presId="urn:microsoft.com/office/officeart/2005/8/layout/cycle6"/>
    <dgm:cxn modelId="{DD6B03A2-9EAD-4F27-B43C-79D376E086D0}" type="presParOf" srcId="{49A90726-BEBB-4A53-9990-0BA1EBCB94B9}" destId="{B8203B79-CE42-47B0-AF26-7C8D5CA87807}" srcOrd="5" destOrd="0" presId="urn:microsoft.com/office/officeart/2005/8/layout/cycle6"/>
    <dgm:cxn modelId="{86401B4C-4F73-415B-881A-CEC9F1C5216E}" type="presParOf" srcId="{49A90726-BEBB-4A53-9990-0BA1EBCB94B9}" destId="{6D5BFF1B-98DF-4816-A01E-DADA120AA42F}" srcOrd="6" destOrd="0" presId="urn:microsoft.com/office/officeart/2005/8/layout/cycle6"/>
    <dgm:cxn modelId="{30A2F37C-7094-485B-B157-2B039578A44A}" type="presParOf" srcId="{49A90726-BEBB-4A53-9990-0BA1EBCB94B9}" destId="{41BDD525-620F-402F-95E2-523224746DD8}" srcOrd="7" destOrd="0" presId="urn:microsoft.com/office/officeart/2005/8/layout/cycle6"/>
    <dgm:cxn modelId="{785A4B8B-BC8E-4535-9F7A-59D0259B1BB9}" type="presParOf" srcId="{49A90726-BEBB-4A53-9990-0BA1EBCB94B9}" destId="{1993D65E-BFA3-49D6-84CE-3B73B6E3B952}" srcOrd="8" destOrd="0" presId="urn:microsoft.com/office/officeart/2005/8/layout/cycle6"/>
    <dgm:cxn modelId="{27126A54-2D51-4C45-9737-C441194D6406}" type="presParOf" srcId="{49A90726-BEBB-4A53-9990-0BA1EBCB94B9}" destId="{FC033B28-A7F9-4C3D-91C4-B34F403B2C97}" srcOrd="9" destOrd="0" presId="urn:microsoft.com/office/officeart/2005/8/layout/cycle6"/>
    <dgm:cxn modelId="{C95D3B98-E658-4171-8B52-95E667C3DE0F}" type="presParOf" srcId="{49A90726-BEBB-4A53-9990-0BA1EBCB94B9}" destId="{F4E1C925-8D42-4FB5-A754-1A805E2A5EAE}" srcOrd="10" destOrd="0" presId="urn:microsoft.com/office/officeart/2005/8/layout/cycle6"/>
    <dgm:cxn modelId="{19DEF7B5-683C-4C4F-AFE3-511E4B28DB95}" type="presParOf" srcId="{49A90726-BEBB-4A53-9990-0BA1EBCB94B9}" destId="{0E23D858-DB85-4A43-9171-BB49C6C36BCD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C1F07-312D-41B8-8385-B7CEFB857839}">
      <dsp:nvSpPr>
        <dsp:cNvPr id="0" name=""/>
        <dsp:cNvSpPr/>
      </dsp:nvSpPr>
      <dsp:spPr>
        <a:xfrm>
          <a:off x="1753292" y="565143"/>
          <a:ext cx="1622381" cy="10545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NikoshBAN" pitchFamily="2" charset="0"/>
              <a:cs typeface="NikoshBAN" pitchFamily="2" charset="0"/>
            </a:rPr>
            <a:t>নামঃ</a:t>
          </a:r>
          <a:r>
            <a:rPr lang="en-US" sz="1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kern="1200" dirty="0" err="1" smtClean="0">
              <a:latin typeface="NikoshBAN" pitchFamily="2" charset="0"/>
              <a:cs typeface="NikoshBAN" pitchFamily="2" charset="0"/>
            </a:rPr>
            <a:t>হায়াত</a:t>
          </a:r>
          <a:r>
            <a:rPr lang="en-US" sz="1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kern="1200" dirty="0" err="1" smtClean="0">
              <a:latin typeface="NikoshBAN" pitchFamily="2" charset="0"/>
              <a:cs typeface="NikoshBAN" pitchFamily="2" charset="0"/>
            </a:rPr>
            <a:t>মামুদ</a:t>
          </a:r>
          <a:endParaRPr lang="en-US" sz="1600" kern="1200" dirty="0">
            <a:latin typeface="NikoshBAN" pitchFamily="2" charset="0"/>
            <a:cs typeface="NikoshBAN" pitchFamily="2" charset="0"/>
          </a:endParaRPr>
        </a:p>
      </dsp:txBody>
      <dsp:txXfrm>
        <a:off x="1804771" y="616622"/>
        <a:ext cx="1519423" cy="951590"/>
      </dsp:txXfrm>
    </dsp:sp>
    <dsp:sp modelId="{3E43D417-D718-4EE4-B970-B5B550F8A691}">
      <dsp:nvSpPr>
        <dsp:cNvPr id="0" name=""/>
        <dsp:cNvSpPr/>
      </dsp:nvSpPr>
      <dsp:spPr>
        <a:xfrm>
          <a:off x="609230" y="925902"/>
          <a:ext cx="3487845" cy="3487845"/>
        </a:xfrm>
        <a:custGeom>
          <a:avLst/>
          <a:gdLst/>
          <a:ahLst/>
          <a:cxnLst/>
          <a:rect l="0" t="0" r="0" b="0"/>
          <a:pathLst>
            <a:path>
              <a:moveTo>
                <a:pt x="2776646" y="338665"/>
              </a:moveTo>
              <a:arcTo wR="1743922" hR="1743922" stAng="18378730" swAng="24975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DDEAE-5AF7-4D35-B446-82E91A68193E}">
      <dsp:nvSpPr>
        <dsp:cNvPr id="0" name=""/>
        <dsp:cNvSpPr/>
      </dsp:nvSpPr>
      <dsp:spPr>
        <a:xfrm>
          <a:off x="3299473" y="2317752"/>
          <a:ext cx="1730415" cy="1109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জন্ম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পরিচয়ঃ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২জুলাই ১৯৩৯খ্রিঃ,জন্মস্থানঃমৌড়ি,গ্রামঃ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হুগলি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পশ্চিম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বঙ্গ</a:t>
          </a:r>
          <a:endParaRPr lang="en-US" sz="1400" kern="1200" dirty="0">
            <a:latin typeface="NikoshBAN" pitchFamily="2" charset="0"/>
            <a:cs typeface="NikoshBAN" pitchFamily="2" charset="0"/>
          </a:endParaRPr>
        </a:p>
      </dsp:txBody>
      <dsp:txXfrm>
        <a:off x="3353654" y="2371933"/>
        <a:ext cx="1622053" cy="1001549"/>
      </dsp:txXfrm>
    </dsp:sp>
    <dsp:sp modelId="{B8203B79-CE42-47B0-AF26-7C8D5CA87807}">
      <dsp:nvSpPr>
        <dsp:cNvPr id="0" name=""/>
        <dsp:cNvSpPr/>
      </dsp:nvSpPr>
      <dsp:spPr>
        <a:xfrm>
          <a:off x="599744" y="1381316"/>
          <a:ext cx="3487845" cy="3487845"/>
        </a:xfrm>
        <a:custGeom>
          <a:avLst/>
          <a:gdLst/>
          <a:ahLst/>
          <a:cxnLst/>
          <a:rect l="0" t="0" r="0" b="0"/>
          <a:pathLst>
            <a:path>
              <a:moveTo>
                <a:pt x="3459584" y="2056605"/>
              </a:moveTo>
              <a:arcTo wR="1743922" hR="1743922" stAng="619734" swAng="20449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BFF1B-98DF-4816-A01E-DADA120AA42F}">
      <dsp:nvSpPr>
        <dsp:cNvPr id="0" name=""/>
        <dsp:cNvSpPr/>
      </dsp:nvSpPr>
      <dsp:spPr>
        <a:xfrm>
          <a:off x="1731524" y="4000092"/>
          <a:ext cx="1850569" cy="12699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শিক্ষা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জীবনঃ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মাধ্যমিকঃ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প্রবেশিকা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১৯৫৬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উচ্চ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মাধ্যমিকঃ১৯৫৮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উচ্চতরঃ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স্নাতক,বাংলা১৯৬২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793517" y="4062085"/>
        <a:ext cx="1726583" cy="1145953"/>
      </dsp:txXfrm>
    </dsp:sp>
    <dsp:sp modelId="{1993D65E-BFA3-49D6-84CE-3B73B6E3B952}">
      <dsp:nvSpPr>
        <dsp:cNvPr id="0" name=""/>
        <dsp:cNvSpPr/>
      </dsp:nvSpPr>
      <dsp:spPr>
        <a:xfrm>
          <a:off x="1003147" y="1230278"/>
          <a:ext cx="3487845" cy="3487845"/>
        </a:xfrm>
        <a:custGeom>
          <a:avLst/>
          <a:gdLst/>
          <a:ahLst/>
          <a:cxnLst/>
          <a:rect l="0" t="0" r="0" b="0"/>
          <a:pathLst>
            <a:path>
              <a:moveTo>
                <a:pt x="719383" y="3155158"/>
              </a:moveTo>
              <a:arcTo wR="1743922" hR="1743922" stAng="7558750" swAng="21805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33B28-A7F9-4C3D-91C4-B34F403B2C97}">
      <dsp:nvSpPr>
        <dsp:cNvPr id="0" name=""/>
        <dsp:cNvSpPr/>
      </dsp:nvSpPr>
      <dsp:spPr>
        <a:xfrm>
          <a:off x="-42001" y="2241552"/>
          <a:ext cx="2008200" cy="1251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কর্ম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জীবনঃ</a:t>
          </a:r>
          <a:endParaRPr lang="en-US" sz="14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অধ্যাপকঃ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বাংলা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বিভাগ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চট্টগ্রাম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বিশ্ববিদ্যালয়,জাহাঙ্গীর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নগর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400" kern="1200" dirty="0" err="1" smtClean="0">
              <a:latin typeface="NikoshBAN" pitchFamily="2" charset="0"/>
              <a:cs typeface="NikoshBAN" pitchFamily="2" charset="0"/>
            </a:rPr>
            <a:t>বিশ্ববিদ্যালয়</a:t>
          </a:r>
          <a:r>
            <a:rPr lang="en-US" sz="1400" kern="1200" dirty="0" smtClean="0">
              <a:latin typeface="NikoshBAN" pitchFamily="2" charset="0"/>
              <a:cs typeface="NikoshBAN" pitchFamily="2" charset="0"/>
            </a:rPr>
            <a:t>।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NikoshBAN" pitchFamily="2" charset="0"/>
            <a:cs typeface="NikoshBAN" pitchFamily="2" charset="0"/>
          </a:endParaRPr>
        </a:p>
      </dsp:txBody>
      <dsp:txXfrm>
        <a:off x="19100" y="2302653"/>
        <a:ext cx="1885998" cy="1129451"/>
      </dsp:txXfrm>
    </dsp:sp>
    <dsp:sp modelId="{0E23D858-DB85-4A43-9171-BB49C6C36BCD}">
      <dsp:nvSpPr>
        <dsp:cNvPr id="0" name=""/>
        <dsp:cNvSpPr/>
      </dsp:nvSpPr>
      <dsp:spPr>
        <a:xfrm>
          <a:off x="1011812" y="1002514"/>
          <a:ext cx="3487845" cy="3487845"/>
        </a:xfrm>
        <a:custGeom>
          <a:avLst/>
          <a:gdLst/>
          <a:ahLst/>
          <a:cxnLst/>
          <a:rect l="0" t="0" r="0" b="0"/>
          <a:pathLst>
            <a:path>
              <a:moveTo>
                <a:pt x="78014" y="1228156"/>
              </a:moveTo>
              <a:arcTo wR="1743922" hR="1743922" stAng="11832153" swAng="22401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4A8A8-FB0B-4704-907A-D17DB2982E2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463C9-3409-4752-8BC1-75FCF4E39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463C9-3409-4752-8BC1-75FCF4E391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463C9-3409-4752-8BC1-75FCF4E391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12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463C9-3409-4752-8BC1-75FCF4E391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5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3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0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2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3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4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8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1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7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0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8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2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f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2779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7200" b="1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1"/>
            <a:ext cx="8610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3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95549" y="457197"/>
            <a:ext cx="35814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299357" y="2993190"/>
            <a:ext cx="1453243" cy="27218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6629400" y="2895600"/>
            <a:ext cx="1524000" cy="2819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1295400"/>
            <a:ext cx="25146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4190999" y="918865"/>
            <a:ext cx="190501" cy="37653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52600" y="1905349"/>
            <a:ext cx="4876800" cy="205705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41148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দলঃশাপলা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                 </a:t>
            </a:r>
            <a:r>
              <a:rPr lang="en-US" sz="2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দলঃবেলি</a:t>
            </a:r>
            <a:endParaRPr lang="en-US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রবীন্দ্রনাথের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?                  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শ্রেষ্ঠ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উপন্যাসিকের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8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09446" y="533400"/>
            <a:ext cx="4419600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উত্তরগুলো</a:t>
            </a:r>
            <a:r>
              <a:rPr lang="en-US" sz="2800" b="1" dirty="0" smtClean="0"/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নেইঃ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955432" y="1260230"/>
            <a:ext cx="72741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দলঃশাপলা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                                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রবীন্দ্রনাথ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ঠাকুরের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অবদানঃ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কবিতা,সংগীত,ছোটগল্প,উপন্যাস,নাটক,প্রবন্ধ,ভ্রমণকাহিনী,রম্যরচনা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পদচারণা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স্বচ্ছন্দ,উজ্জ্বল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একাধারে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কবি,দার্শনিক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গীতিকার,সুরকার,শিক্ষাবিদ,চিত্রশিল্পী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নাট্য-প্রযোজক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ও অভিনেতা।১৯১৩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খ্রিষ্টাব্দে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ইংরেজিতে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অনুদিত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“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গীতাঞ্জলী”কাব্যের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এশীয়দের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নোবেল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পুরস্কার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    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                    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দলঃবেলি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শ্রেষ্ঠ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উপন্যাসিকের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সাথর্ক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কালজয়ী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বঙ্কিমচন্দ্র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চট্টোপাধ্যায়।তাঁর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রচিত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কপালকুন্ডলা,বিষবৃক্ষ,চন্দ্রশেখর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কালজয়ী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কথাসাহিত্য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বঙ্কিমচন্দ্র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চট্টোপাধ্যায়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উপন্যাসিক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রবীন্দ্রনাথ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ঠাকুর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শরৎচন্দ্র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চট্টোপাধ্যায়কে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বুঝি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সাহিত্যের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যুগে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অবশ্য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তারাশঙ্কর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বন্দ্যোপাধ্যায়,বনফুল,সমরেশ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শহীদুল্লা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কায়সার,আবু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ইসহাক,মাহমুদুল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জ্যোতিপ্রকাশ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দত্ত,হাসান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আজিজুল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প্রমুখ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গল্পকার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উপ্যানাসিক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খ্যাতি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b="1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9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34462"/>
            <a:ext cx="44196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362200"/>
            <a:ext cx="82830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সাহিত্যের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রীতি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রচনায়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সাহিত্যের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শাখার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09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6000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5443" y="-76200"/>
            <a:ext cx="91440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46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4259" y="2087296"/>
            <a:ext cx="5107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" y="0"/>
            <a:ext cx="9143999" cy="143256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1523998"/>
            <a:ext cx="9144000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তাহমিনা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ইয়াসমিন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smtClean="0">
                <a:latin typeface="NikoshBAN" pitchFamily="2" charset="0"/>
                <a:cs typeface="NikoshBAN" pitchFamily="2" charset="0"/>
              </a:rPr>
              <a:t>           ডাঃ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মহিউদ্দিন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হাইস্কুল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শাহজিবাজার,মাধবপুর,হবিগঞ্জ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নম্বরঃ০১৭২৩২০৪৭৫০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ইমেলঃ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tahminayasmin1999@gmail.com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59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038600" cy="3733800"/>
          </a:xfrm>
        </p:spPr>
        <p:txBody>
          <a:bodyPr/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সাহিত্য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৯ম-১০ম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762000"/>
            <a:ext cx="2825262" cy="433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45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00269"/>
            <a:ext cx="1570037" cy="15013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751137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918" y="4724400"/>
            <a:ext cx="1564481" cy="13224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950" y="2725737"/>
            <a:ext cx="1403449" cy="12475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567871"/>
            <a:ext cx="1676400" cy="13487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14700" y="1916668"/>
            <a:ext cx="24765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সাহিত্যের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রীতি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50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239000" cy="34163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-</a:t>
            </a:r>
          </a:p>
          <a:p>
            <a:pPr algn="ctr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সাহিত্যের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রীতি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৩।রবীন্দ্রনাথের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৪।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উপন্যাসের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সংজ্ঞা,বৈশিষ্ঠ্য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প্রকারভেদ,প্রধান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উপজীব্য,শ্রেষ্ঠ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     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উপন্যাসিকের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49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7" y="152400"/>
            <a:ext cx="3008313" cy="8382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669179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3048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98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64080" y="228600"/>
            <a:ext cx="5105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সাহিত্যের</a:t>
            </a:r>
            <a:r>
              <a:rPr lang="en-US" sz="3200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3200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রীতি</a:t>
            </a:r>
            <a:endParaRPr lang="en-US" sz="3200" dirty="0">
              <a:ln>
                <a:solidFill>
                  <a:schemeClr val="tx2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698640"/>
              </p:ext>
            </p:extLst>
          </p:nvPr>
        </p:nvGraphicFramePr>
        <p:xfrm>
          <a:off x="457200" y="1143000"/>
          <a:ext cx="8229602" cy="5150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8760"/>
                <a:gridCol w="1234440"/>
                <a:gridCol w="3000376"/>
                <a:gridCol w="2486026"/>
              </a:tblGrid>
              <a:tr h="43674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শাখার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রীতি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5383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কবিতা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গীতিকবিতা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মনের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পূর্ণ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ভাব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প্রকাশিত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রবীন্দ্রনাথের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কবিতা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মেঘনাদবধ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মহাকাব্য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NikoshBAN" pitchFamily="2" charset="0"/>
                        <a:ea typeface="+mn-ea"/>
                        <a:cs typeface="NikoshBAN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NikoshBAN" pitchFamily="2" charset="0"/>
                        <a:ea typeface="+mn-ea"/>
                        <a:cs typeface="NikoshBAN" pitchFamily="2" charset="0"/>
                      </a:endParaRPr>
                    </a:p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0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মহাকাব্য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পৌরনিক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দীর্ঘ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কাহিনী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কবিতা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88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নাটক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ট্র্যাজেডি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নায়কের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ভাগ্যের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অমেঘ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সত্যবাণী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ইডিপাস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বুড়ে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শালিকের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ঘাড়ে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রো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।</a:t>
                      </a:r>
                    </a:p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কমেডি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হাস্যরসাতক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ভাবে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তুলে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ধরা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72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প্রহসন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ব্যঙ্গকা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রভাবে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সমাজের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কুরুচি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দিকগুলি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তুলে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ধরে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।</a:t>
                      </a:r>
                    </a:p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674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ছোটগল্প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জীবনের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পূর্ণাবয়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তুলে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ধরা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হয়না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গল্পগুচ্ছ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674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উপন্যাস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উপন্যাসের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প্রধান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উপজীব্য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হলো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প্লট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দুর্গেশনন্দিনী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1837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প্রবন্ধ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তন্ময়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তথ্য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তত্ত্ব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প্রাধান্য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থাকে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।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NikoshBAN" pitchFamily="2" charset="0"/>
                        <a:ea typeface="+mn-ea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সংস্কতি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কথা,বই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পড়া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18372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মন্ময়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মেধা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হ্রদয়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শক্তির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সচেতন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প্রয়োগ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ঘটে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40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066800" y="685800"/>
            <a:ext cx="6324600" cy="4724400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রবীন্দ্রনাথ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ঠাকুরের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অবদানঃ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রবীন্দ্রনাথ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রোমান্টিক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পরিচয়েই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বিশ্রুতকীর্তি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হয়েছেন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রবীন্দ্র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প্রতিভা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কাব্যের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সীমায়িত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ছিলনা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রসময়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ভঙ্গিতে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প্রবাহিত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সাহিত্যের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বিভাগই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দুলর্ভ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ঐশ্বর্য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সমৃদ্ধ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তুলেছে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ছোটগল্প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নাটক,উপন্যাস,প্রহসন,সংগীত,প্রবন্ধ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সাহিত্যের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বিভাগেই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স্পর্শ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করেছেন,তা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ব্যঞ্জনায়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পরিপূর্ণতা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শতদলের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বিকশিত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endPara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উঠেছে।১৯১৩খ্রিস্টাব্দে “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গীতাঞ্জলী”এর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নোবেল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পুরস্কারে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ভূষিত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685800"/>
            <a:ext cx="1057275" cy="609600"/>
          </a:xfrm>
          <a:prstGeom prst="rect">
            <a:avLst/>
          </a:prstGeom>
        </p:spPr>
      </p:pic>
      <p:sp>
        <p:nvSpPr>
          <p:cNvPr id="4" name="5-Point Star 3"/>
          <p:cNvSpPr/>
          <p:nvPr/>
        </p:nvSpPr>
        <p:spPr>
          <a:xfrm>
            <a:off x="1955800" y="2133600"/>
            <a:ext cx="152400" cy="152400"/>
          </a:xfrm>
          <a:prstGeom prst="star5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4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74448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সাহিত্যের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অপেক্ষাকৃত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চাহিদাই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বেশি।উপন্যাসে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কাহিনি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বর্নিত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হয়ে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গদ্যাকারে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উপন্যাসের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উপজীব্য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জীবন।তাই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কাহিনি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বিশ্লেষণাত্নক,দীর্ঘ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সমগ্রতাসন্ধানী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বৈশিষ্ট্যঃ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উপজীব্য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(Plot)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প্লট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সাহিত্যের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গদ্যে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পূর্ণাঙ্গ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কাহিনির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প্রকারভেদঃ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বহু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রকমের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উপন্যাস,কাব্যধর্মী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ডিটেকটিভ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মনোবিশ্লেষণধর্মী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শ্রেষ্ঠ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উপন্যাসিকের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সাথর্ক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কালজয়ী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বঙ্কিমচন্দ্র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চট্টোপাধ্যায়।তাঁর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রচিত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কপালকুন্ডলা,বিষবৃক্ষ,চন্দ্রশেখর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কালজয়ী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কথাসাহিত্য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বঙ্কিমচন্দ্র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চট্টোপাধ্যায়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উপন্যাসিক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রবীন্দ্রনাথ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ঠাকুর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শরৎচন্দ্র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চট্টোপাধ্যায়কে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বুঝি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সাহিত্যের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যুগে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অবশ্য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তারাশঙ্কর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বন্দ্যোপাধ্যায়,বনফুল,সমরেশ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শহীদুল্লা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কায়সার,আবু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ইসহাক,মাহমুদুল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জ্যোতিপ্রকাশ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দত্ত,হাসান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আজিজুল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প্রমুখ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গল্পকার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উপ্যানাসিক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খ্যাতি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1257300" y="1143000"/>
            <a:ext cx="228600" cy="228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/>
          <p:cNvSpPr/>
          <p:nvPr/>
        </p:nvSpPr>
        <p:spPr>
          <a:xfrm>
            <a:off x="1295400" y="2514600"/>
            <a:ext cx="228600" cy="228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ingle Corner Rectangle 7"/>
          <p:cNvSpPr/>
          <p:nvPr/>
        </p:nvSpPr>
        <p:spPr>
          <a:xfrm>
            <a:off x="1295400" y="3590925"/>
            <a:ext cx="228600" cy="228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ingle Corner Rectangle 8"/>
          <p:cNvSpPr/>
          <p:nvPr/>
        </p:nvSpPr>
        <p:spPr>
          <a:xfrm>
            <a:off x="1295400" y="4419600"/>
            <a:ext cx="228600" cy="228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0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613</Words>
  <Application>Microsoft Office PowerPoint</Application>
  <PresentationFormat>On-screen Show (4:3)</PresentationFormat>
  <Paragraphs>129</Paragraphs>
  <Slides>13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   </vt:lpstr>
      <vt:lpstr>শিক্ষক পরিচিতি</vt:lpstr>
      <vt:lpstr>পাঠ পরিচিতি</vt:lpstr>
      <vt:lpstr>PowerPoint Presentation</vt:lpstr>
      <vt:lpstr>PowerPoint Presentation</vt:lpstr>
      <vt:lpstr>লেখক পরিচিত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Tahmina Yasmin</dc:creator>
  <cp:lastModifiedBy>MD MUSTAK</cp:lastModifiedBy>
  <cp:revision>141</cp:revision>
  <dcterms:created xsi:type="dcterms:W3CDTF">2006-08-16T00:00:00Z</dcterms:created>
  <dcterms:modified xsi:type="dcterms:W3CDTF">2020-11-03T14:26:23Z</dcterms:modified>
</cp:coreProperties>
</file>