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9" r:id="rId2"/>
    <p:sldId id="268" r:id="rId3"/>
    <p:sldId id="271" r:id="rId4"/>
    <p:sldId id="267" r:id="rId5"/>
    <p:sldId id="270" r:id="rId6"/>
    <p:sldId id="259" r:id="rId7"/>
    <p:sldId id="257" r:id="rId8"/>
    <p:sldId id="275" r:id="rId9"/>
    <p:sldId id="260" r:id="rId10"/>
    <p:sldId id="263" r:id="rId11"/>
    <p:sldId id="276" r:id="rId12"/>
    <p:sldId id="265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2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2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63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9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12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79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3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2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84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46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83FB1-AE22-4529-8767-8B598A2139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AD2EBF4-E03A-42BD-BC81-3686BFD4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304800"/>
            <a:ext cx="5638800" cy="6858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/>
              <a:t>بسم الله الرحمن الرحيم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5066714"/>
            <a:ext cx="5638800" cy="685800"/>
          </a:xfrm>
          <a:prstGeom prst="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اهلا وسهلا لكم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0E3F8A-546C-4257-81DB-251D7F61A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67056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8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304800"/>
            <a:ext cx="3276600" cy="18288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/>
              <a:t>العمل الانفرادي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819400" y="2362200"/>
            <a:ext cx="6096000" cy="34290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ar-SA" sz="4400" b="1" dirty="0">
                <a:solidFill>
                  <a:srgbClr val="FF0000"/>
                </a:solidFill>
              </a:rPr>
              <a:t>اكتبوا النظم علي كرستكم و احفظوا جيدا-</a:t>
            </a:r>
          </a:p>
          <a:p>
            <a:pPr algn="r">
              <a:lnSpc>
                <a:spcPct val="150000"/>
              </a:lnSpc>
            </a:pPr>
            <a:endParaRPr lang="ar-SA" sz="3700" b="1" dirty="0">
              <a:solidFill>
                <a:srgbClr val="FF0000"/>
              </a:solidFill>
            </a:endParaRPr>
          </a:p>
          <a:p>
            <a:pPr algn="r">
              <a:lnSpc>
                <a:spcPct val="150000"/>
              </a:lnSpc>
            </a:pP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648200" y="228600"/>
            <a:ext cx="3543300" cy="1905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ACF129-C8EB-462F-9AE5-C309B29D2929}"/>
              </a:ext>
            </a:extLst>
          </p:cNvPr>
          <p:cNvSpPr txBox="1"/>
          <p:nvPr/>
        </p:nvSpPr>
        <p:spPr>
          <a:xfrm>
            <a:off x="3124200" y="228600"/>
            <a:ext cx="2895600" cy="11079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>
                <a:solidFill>
                  <a:srgbClr val="FF0000"/>
                </a:solidFill>
              </a:rPr>
              <a:t>التقييم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3412B4-FE5A-4C6F-8215-C91236C7CA37}"/>
              </a:ext>
            </a:extLst>
          </p:cNvPr>
          <p:cNvSpPr txBox="1"/>
          <p:nvPr/>
        </p:nvSpPr>
        <p:spPr>
          <a:xfrm>
            <a:off x="1219200" y="2133600"/>
            <a:ext cx="7315200" cy="38164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/>
              <a:t>কবিতাটির</a:t>
            </a:r>
            <a:r>
              <a:rPr lang="en-US" sz="3200" dirty="0"/>
              <a:t> ১ম ২ </a:t>
            </a:r>
            <a:r>
              <a:rPr lang="en-US" sz="3200" dirty="0" err="1"/>
              <a:t>লাইন</a:t>
            </a:r>
            <a:r>
              <a:rPr lang="en-US" sz="3200" dirty="0"/>
              <a:t> </a:t>
            </a:r>
            <a:r>
              <a:rPr lang="en-US" sz="3200" dirty="0" err="1"/>
              <a:t>মুখস্থ</a:t>
            </a:r>
            <a:r>
              <a:rPr lang="en-US" sz="3200" dirty="0"/>
              <a:t> </a:t>
            </a:r>
            <a:r>
              <a:rPr lang="en-US" sz="3200" dirty="0" err="1"/>
              <a:t>বল</a:t>
            </a:r>
            <a:r>
              <a:rPr lang="en-US" sz="3200" dirty="0"/>
              <a:t>।</a:t>
            </a:r>
            <a:endParaRPr lang="ar-SA" sz="3200" dirty="0"/>
          </a:p>
          <a:p>
            <a:r>
              <a:rPr lang="en-US" sz="3200" dirty="0">
                <a:latin typeface="ArhialkhanMJ" pitchFamily="2" charset="0"/>
                <a:cs typeface="ArhialkhanMJ" pitchFamily="2" charset="0"/>
              </a:rPr>
              <a:t>A_© 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e‡jv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-</a:t>
            </a:r>
          </a:p>
          <a:p>
            <a:r>
              <a:rPr lang="ar-SA" sz="3200" dirty="0"/>
              <a:t>الكون </a:t>
            </a:r>
            <a:r>
              <a:rPr lang="en-US" sz="3200" dirty="0"/>
              <a:t>-</a:t>
            </a:r>
            <a:endParaRPr lang="ar-SA" sz="3200" dirty="0"/>
          </a:p>
          <a:p>
            <a:r>
              <a:rPr lang="ar-SA" sz="3200" dirty="0"/>
              <a:t>لا أعبد </a:t>
            </a:r>
            <a:r>
              <a:rPr lang="en-US" sz="3200" dirty="0"/>
              <a:t>-</a:t>
            </a:r>
            <a:endParaRPr lang="ar-SA" sz="3200" dirty="0"/>
          </a:p>
          <a:p>
            <a:r>
              <a:rPr lang="ar-SA" sz="3200" dirty="0"/>
              <a:t>ايتاء</a:t>
            </a:r>
            <a:r>
              <a:rPr lang="en-US" sz="3200" dirty="0"/>
              <a:t>-</a:t>
            </a:r>
            <a:endParaRPr lang="ar-SA" sz="3200" dirty="0"/>
          </a:p>
          <a:p>
            <a:r>
              <a:rPr lang="ar-SA" sz="3200" dirty="0"/>
              <a:t>اقامة</a:t>
            </a:r>
            <a:r>
              <a:rPr lang="en-US" sz="3200" dirty="0"/>
              <a:t>-</a:t>
            </a:r>
            <a:endParaRPr lang="ar-SA" sz="3200" dirty="0"/>
          </a:p>
          <a:p>
            <a:r>
              <a:rPr lang="ar-SA" sz="3200" dirty="0"/>
              <a:t>أركان</a:t>
            </a:r>
            <a:r>
              <a:rPr lang="en-US" sz="3200" dirty="0"/>
              <a:t>-</a:t>
            </a:r>
            <a:endParaRPr lang="ar-SA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4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533400"/>
            <a:ext cx="4572000" cy="990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dirty="0"/>
              <a:t>واجب المنزل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95400" y="4876800"/>
            <a:ext cx="69342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4800" b="1" dirty="0">
                <a:solidFill>
                  <a:srgbClr val="FF0000"/>
                </a:solidFill>
                <a:latin typeface="ae_AlMohanad" panose="02060603050605020204" pitchFamily="18" charset="-78"/>
              </a:rPr>
              <a:t>الكتابة والدراسة "يوم الدرس".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76400"/>
            <a:ext cx="6934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5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A2710F-CFA6-4863-A0C1-8B4C89FB5559}"/>
              </a:ext>
            </a:extLst>
          </p:cNvPr>
          <p:cNvSpPr/>
          <p:nvPr/>
        </p:nvSpPr>
        <p:spPr>
          <a:xfrm>
            <a:off x="1752600" y="-16329"/>
            <a:ext cx="6096000" cy="186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EG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شكرا</a:t>
            </a:r>
            <a:endParaRPr lang="en-US" sz="11500" dirty="0"/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24CD626A-16F5-49EF-9A24-D89108415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2011363"/>
            <a:ext cx="6336506" cy="376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2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168F76A-F48F-4614-9F52-CA0A9CFC77F0}"/>
              </a:ext>
            </a:extLst>
          </p:cNvPr>
          <p:cNvSpPr txBox="1">
            <a:spLocks/>
          </p:cNvSpPr>
          <p:nvPr/>
        </p:nvSpPr>
        <p:spPr>
          <a:xfrm>
            <a:off x="4648200" y="90601"/>
            <a:ext cx="4419600" cy="121920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6000" dirty="0">
                <a:solidFill>
                  <a:srgbClr val="FF0000"/>
                </a:solidFill>
              </a:rPr>
              <a:t>تعريف المدرس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5E4C4AFB-09E9-44D3-84E5-37969FAD28CD}"/>
              </a:ext>
            </a:extLst>
          </p:cNvPr>
          <p:cNvSpPr txBox="1">
            <a:spLocks/>
          </p:cNvSpPr>
          <p:nvPr/>
        </p:nvSpPr>
        <p:spPr>
          <a:xfrm>
            <a:off x="1752600" y="2209799"/>
            <a:ext cx="7315200" cy="388620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400" dirty="0">
                <a:solidFill>
                  <a:srgbClr val="FF0000"/>
                </a:solidFill>
              </a:rPr>
              <a:t> اسم:محمد علاء الدين</a:t>
            </a:r>
          </a:p>
          <a:p>
            <a:pPr marL="0" indent="0" algn="r">
              <a:buNone/>
            </a:pPr>
            <a:r>
              <a:rPr lang="ar-SA" sz="4400" dirty="0">
                <a:solidFill>
                  <a:srgbClr val="FF0000"/>
                </a:solidFill>
              </a:rPr>
              <a:t>معين المعلم </a:t>
            </a:r>
          </a:p>
          <a:p>
            <a:pPr marL="0" indent="0" algn="r">
              <a:buNone/>
            </a:pPr>
            <a:r>
              <a:rPr lang="ar-SA" sz="4400" dirty="0">
                <a:solidFill>
                  <a:srgbClr val="FF0000"/>
                </a:solidFill>
              </a:rPr>
              <a:t>المدرسة المحمدية الاحمدية السنية (العالم)</a:t>
            </a:r>
          </a:p>
          <a:p>
            <a:pPr marL="0" indent="0" algn="r">
              <a:buNone/>
            </a:pPr>
            <a:r>
              <a:rPr lang="ar-SA" sz="4400" dirty="0">
                <a:solidFill>
                  <a:srgbClr val="FF0000"/>
                </a:solidFill>
              </a:rPr>
              <a:t>بانوربازار,سيتاكوند,جاتجام-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369325-6620-4E92-B13E-4C6976A3ED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8544"/>
            <a:ext cx="2895600" cy="2131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4600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4692F8-0220-4886-A7D8-B9F463998997}"/>
              </a:ext>
            </a:extLst>
          </p:cNvPr>
          <p:cNvSpPr/>
          <p:nvPr/>
        </p:nvSpPr>
        <p:spPr>
          <a:xfrm>
            <a:off x="304800" y="1371600"/>
            <a:ext cx="8839200" cy="5105400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6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الصف: الخامس</a:t>
            </a:r>
          </a:p>
          <a:p>
            <a:pPr algn="r"/>
            <a:r>
              <a:rPr lang="ar-SA" sz="6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المادّة : اللغة العربيةالاتصالية</a:t>
            </a:r>
          </a:p>
          <a:p>
            <a:pPr algn="r"/>
            <a:r>
              <a:rPr lang="ar-SA" sz="6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الدرس العامة:الدرس الثاني</a:t>
            </a:r>
          </a:p>
          <a:p>
            <a:pPr algn="r"/>
            <a:r>
              <a:rPr lang="ar-SA" sz="6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الدرس الخاصة : </a:t>
            </a:r>
            <a:r>
              <a:rPr lang="ar-SA" sz="48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النظم(</a:t>
            </a:r>
            <a:r>
              <a:rPr lang="ar-SA" sz="48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بني الاسلام علي خمس)</a:t>
            </a:r>
            <a:endParaRPr lang="ar-SA" sz="6000" b="1" dirty="0">
              <a:solidFill>
                <a:srgbClr val="FFFF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/>
            <a:r>
              <a:rPr lang="ar-SA" sz="6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الحصّة : الاولي</a:t>
            </a:r>
          </a:p>
          <a:p>
            <a:pPr algn="r"/>
            <a:r>
              <a:rPr lang="ar-SA" sz="6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الوقت: 40 دقائق </a:t>
            </a:r>
            <a:endParaRPr lang="en-US" sz="60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1888DAC-944F-43E1-ABE3-816C26CBE6AE}"/>
              </a:ext>
            </a:extLst>
          </p:cNvPr>
          <p:cNvSpPr/>
          <p:nvPr/>
        </p:nvSpPr>
        <p:spPr>
          <a:xfrm>
            <a:off x="1752600" y="0"/>
            <a:ext cx="4876800" cy="1219200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تعارف الدرس</a:t>
            </a:r>
          </a:p>
        </p:txBody>
      </p:sp>
    </p:spTree>
    <p:extLst>
      <p:ext uri="{BB962C8B-B14F-4D97-AF65-F5344CB8AC3E}">
        <p14:creationId xmlns:p14="http://schemas.microsoft.com/office/powerpoint/2010/main" val="407967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5F0A1B-AB22-4DF5-AD6E-DECC36E816D8}"/>
              </a:ext>
            </a:extLst>
          </p:cNvPr>
          <p:cNvSpPr/>
          <p:nvPr/>
        </p:nvSpPr>
        <p:spPr>
          <a:xfrm>
            <a:off x="1447800" y="143325"/>
            <a:ext cx="7239000" cy="901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>
                <a:solidFill>
                  <a:srgbClr val="C00000"/>
                </a:solidFill>
              </a:rPr>
              <a:t>ماذا تنظرون فى هذه الصورة الاتية ؟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7D0B93-E54A-4B41-BFE6-2B4503D1D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1219200"/>
            <a:ext cx="8229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2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514600" y="304800"/>
            <a:ext cx="4114800" cy="2057400"/>
          </a:xfrm>
          <a:prstGeom prst="down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srgbClr val="002060"/>
                </a:solidFill>
              </a:rPr>
              <a:t>درس اليوم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00400" y="2819400"/>
            <a:ext cx="2362200" cy="1219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b="1" dirty="0">
                <a:solidFill>
                  <a:srgbClr val="FF0000"/>
                </a:solidFill>
              </a:rPr>
              <a:t>النظم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B00D2C-479A-4E0E-AA66-21B9D02070C2}"/>
              </a:ext>
            </a:extLst>
          </p:cNvPr>
          <p:cNvSpPr txBox="1"/>
          <p:nvPr/>
        </p:nvSpPr>
        <p:spPr>
          <a:xfrm>
            <a:off x="2667000" y="4953000"/>
            <a:ext cx="3581400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بني الاسلام علي خمس</a:t>
            </a:r>
            <a:endParaRPr lang="en-US" sz="44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0335894A-7C32-42EB-8E08-D283DED6259F}"/>
              </a:ext>
            </a:extLst>
          </p:cNvPr>
          <p:cNvSpPr/>
          <p:nvPr/>
        </p:nvSpPr>
        <p:spPr>
          <a:xfrm>
            <a:off x="4076700" y="4038600"/>
            <a:ext cx="762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6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71700" y="304800"/>
            <a:ext cx="4800600" cy="1066800"/>
          </a:xfrm>
          <a:prstGeom prst="ellips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/>
              <a:t>استفادة الدرس</a:t>
            </a:r>
            <a:endParaRPr lang="en-US" sz="4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8229600" cy="426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4800" b="1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يستطيع الطلاب بعد نهاية هذا الدرس</a:t>
            </a:r>
            <a:r>
              <a:rPr lang="ar-SA" sz="48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:-</a:t>
            </a:r>
          </a:p>
          <a:p>
            <a:pPr algn="r"/>
            <a:r>
              <a:rPr lang="ar-SA" sz="4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يقولوا النظم صحيحا.</a:t>
            </a:r>
          </a:p>
          <a:p>
            <a:pPr algn="r"/>
            <a:r>
              <a:rPr lang="ar-SA" sz="4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يقولوا معني المفردات.</a:t>
            </a:r>
          </a:p>
          <a:p>
            <a:pPr algn="r"/>
            <a:r>
              <a:rPr lang="ar-SA" sz="4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يحفظوا النظم.</a:t>
            </a:r>
          </a:p>
        </p:txBody>
      </p:sp>
    </p:spTree>
    <p:extLst>
      <p:ext uri="{BB962C8B-B14F-4D97-AF65-F5344CB8AC3E}">
        <p14:creationId xmlns:p14="http://schemas.microsoft.com/office/powerpoint/2010/main" val="216840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62200" y="0"/>
            <a:ext cx="4038600" cy="104218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القراءة التوجيهية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1F0FAA-C733-43A7-B900-73A1A34BA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14600"/>
            <a:ext cx="8915400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234DEF-47AB-45F8-8CD4-2E6F29ABFE3B}"/>
              </a:ext>
            </a:extLst>
          </p:cNvPr>
          <p:cNvSpPr txBox="1"/>
          <p:nvPr/>
        </p:nvSpPr>
        <p:spPr>
          <a:xfrm>
            <a:off x="2133600" y="1380775"/>
            <a:ext cx="6923649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400" b="1" dirty="0">
                <a:solidFill>
                  <a:srgbClr val="FF0000"/>
                </a:solidFill>
              </a:rPr>
              <a:t>اسمع الطلاب النظم -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1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0FB380-0D5C-46D4-8D39-CF22BE28B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22841"/>
            <a:ext cx="8915400" cy="372075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F413883-FF5E-46EE-987D-65B410C733AA}"/>
              </a:ext>
            </a:extLst>
          </p:cNvPr>
          <p:cNvSpPr/>
          <p:nvPr/>
        </p:nvSpPr>
        <p:spPr>
          <a:xfrm>
            <a:off x="2819400" y="76200"/>
            <a:ext cx="43434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>
                <a:solidFill>
                  <a:srgbClr val="FF0000"/>
                </a:solidFill>
              </a:rPr>
              <a:t>القراءة الجهرية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E802AA-311C-48FF-ABFA-EBC0984DAA3F}"/>
              </a:ext>
            </a:extLst>
          </p:cNvPr>
          <p:cNvSpPr txBox="1"/>
          <p:nvPr/>
        </p:nvSpPr>
        <p:spPr>
          <a:xfrm>
            <a:off x="1946031" y="1228578"/>
            <a:ext cx="7086600" cy="9848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انظروا الي الدرس ثم اقرؤوا مرتين جهرا.</a:t>
            </a:r>
            <a:endParaRPr lang="en-US" sz="40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90700" y="228600"/>
            <a:ext cx="5562600" cy="1219200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rgbClr val="FF0000"/>
                </a:solidFill>
              </a:rPr>
              <a:t>معني المفردات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B5530E-316A-42C7-8E59-D8748E4E9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8458200" cy="4038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7771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460</TotalTime>
  <Words>158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ae_AlMohanad</vt:lpstr>
      <vt:lpstr>Arabic Typesetting</vt:lpstr>
      <vt:lpstr>ArhialkhanMJ</vt:lpstr>
      <vt:lpstr>Arial</vt:lpstr>
      <vt:lpstr>Gill Sans MT</vt:lpstr>
      <vt:lpstr>NikoshBAN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pc</cp:lastModifiedBy>
  <cp:revision>68</cp:revision>
  <dcterms:created xsi:type="dcterms:W3CDTF">2020-10-06T13:04:30Z</dcterms:created>
  <dcterms:modified xsi:type="dcterms:W3CDTF">2021-01-06T11:49:25Z</dcterms:modified>
</cp:coreProperties>
</file>