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761999" y="1295400"/>
            <a:ext cx="7351379" cy="3299986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13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13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13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13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85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" y="228600"/>
            <a:ext cx="1728216" cy="18287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665" y="304800"/>
            <a:ext cx="1728216" cy="18287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421" y="314630"/>
            <a:ext cx="1725283" cy="18287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14630"/>
            <a:ext cx="1634726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2477729" y="2429016"/>
            <a:ext cx="4011065" cy="6676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স্থলজ বাস্তুতন্ত্র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2" y="3229447"/>
            <a:ext cx="3581260" cy="172355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894" y="3241737"/>
            <a:ext cx="3733800" cy="16180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185689" y="5380380"/>
            <a:ext cx="4011065" cy="66769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লজ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hlinkClick r:id="" action="ppaction://hlinkshowjump?jump=nextslide" highlightClick="1"/>
          </p:cNvPr>
          <p:cNvSpPr/>
          <p:nvPr/>
        </p:nvSpPr>
        <p:spPr>
          <a:xfrm>
            <a:off x="4942139" y="5029200"/>
            <a:ext cx="2136202" cy="5206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bn-BD" sz="2800" dirty="0" smtClean="0">
                <a:solidFill>
                  <a:srgbClr val="FF0000"/>
                </a:solidFill>
              </a:rPr>
              <a:t> </a:t>
            </a:r>
            <a:r>
              <a:rPr lang="bn-BD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0399" y="5638799"/>
            <a:ext cx="2136202" cy="4092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নদ-নদীর</a:t>
            </a:r>
            <a:r>
              <a:rPr lang="bn-BD" sz="2400" dirty="0" smtClean="0"/>
              <a:t> </a:t>
            </a:r>
            <a:r>
              <a:rPr lang="bn-BD" sz="2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977670" y="6186139"/>
            <a:ext cx="2108931" cy="493946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সমুদ্রের</a:t>
            </a:r>
            <a:r>
              <a:rPr lang="bn-BD" sz="2400" dirty="0" smtClean="0">
                <a:solidFill>
                  <a:srgbClr val="FFFF00"/>
                </a:solidFill>
              </a:rPr>
              <a:t> </a:t>
            </a:r>
            <a:r>
              <a:rPr lang="bn-BD" sz="2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96754" y="5105400"/>
            <a:ext cx="753645" cy="1574685"/>
            <a:chOff x="4196754" y="5105400"/>
            <a:chExt cx="753645" cy="157468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414881" y="5105400"/>
              <a:ext cx="0" cy="15746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4414881" y="5105400"/>
              <a:ext cx="52725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396765" y="5843437"/>
              <a:ext cx="52725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423141" y="6680085"/>
              <a:ext cx="52725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3"/>
            </p:cNvCxnSpPr>
            <p:nvPr/>
          </p:nvCxnSpPr>
          <p:spPr>
            <a:xfrm>
              <a:off x="4196754" y="5714229"/>
              <a:ext cx="226387" cy="194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9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81000"/>
            <a:ext cx="6400800" cy="4402667"/>
          </a:xfrm>
          <a:prstGeom prst="rect">
            <a:avLst/>
          </a:prstGeom>
        </p:spPr>
      </p:pic>
      <p:sp>
        <p:nvSpPr>
          <p:cNvPr id="3" name="Rectangle 2">
            <a:hlinkClick r:id="" action="ppaction://hlinkshowjump?jump=nextslide" highlightClick="1"/>
          </p:cNvPr>
          <p:cNvSpPr/>
          <p:nvPr/>
        </p:nvSpPr>
        <p:spPr>
          <a:xfrm>
            <a:off x="1905000" y="5257800"/>
            <a:ext cx="5512692" cy="770709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bn-BD" sz="4800" dirty="0" smtClean="0">
                <a:solidFill>
                  <a:srgbClr val="FFFF00"/>
                </a:solidFill>
              </a:rPr>
              <a:t> </a:t>
            </a:r>
            <a:r>
              <a:rPr lang="bn-BD" sz="48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1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981200" y="685800"/>
            <a:ext cx="5791200" cy="20344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br>
              <a:rPr lang="bn-BD" sz="73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৭ মিঃ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5"/>
          <p:cNvSpPr txBox="1">
            <a:spLocks/>
          </p:cNvSpPr>
          <p:nvPr/>
        </p:nvSpPr>
        <p:spPr>
          <a:xfrm>
            <a:off x="1676400" y="2971800"/>
            <a:ext cx="6400800" cy="1676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23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762001"/>
            <a:ext cx="6629400" cy="396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কাজ: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8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পুকুরের বাস্তুতন্ত্রের ছবি একেঁ উপাদানগুলো চিহ্নিত কর।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</a:t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				</a:t>
            </a:r>
            <a:r>
              <a:rPr lang="bn-BD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১০মিনিট</a:t>
            </a:r>
            <a:endParaRPr lang="en-US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1" y="457200"/>
            <a:ext cx="4876800" cy="1371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371600" y="2133600"/>
            <a:ext cx="7162800" cy="27432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বাস্তুতন্ত্র কাকে বলে?</a:t>
            </a:r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৫টি জীব উপাদানের নাম বল।</a:t>
            </a:r>
            <a:b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বাস্তুতন্ত্র কত প্রকার ও কী কী?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sz="4000" dirty="0" smtClean="0">
                <a:solidFill>
                  <a:srgbClr val="4C216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৫টি </a:t>
            </a:r>
            <a:r>
              <a:rPr lang="en-US" sz="4000" dirty="0" err="1" smtClean="0">
                <a:solidFill>
                  <a:srgbClr val="4C216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মাংসাশি</a:t>
            </a:r>
            <a:r>
              <a:rPr lang="bn-BD" sz="4000" dirty="0" smtClean="0">
                <a:solidFill>
                  <a:srgbClr val="4C216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প্রাণীর নাম </a:t>
            </a:r>
            <a:r>
              <a:rPr lang="en-US" sz="4000" dirty="0" err="1" smtClean="0">
                <a:solidFill>
                  <a:srgbClr val="4C216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solidFill>
                  <a:srgbClr val="4C216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4C216D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3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44328" y="1752600"/>
            <a:ext cx="6553200" cy="37337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কাজ:</a:t>
            </a:r>
            <a:r>
              <a:rPr lang="bn-BD" sz="5400" dirty="0" smtClean="0">
                <a:solidFill>
                  <a:srgbClr val="FFFF00"/>
                </a:solidFill>
              </a:rPr>
              <a:t/>
            </a:r>
            <a:br>
              <a:rPr lang="bn-BD" sz="5400" dirty="0" smtClean="0">
                <a:solidFill>
                  <a:srgbClr val="FFFF00"/>
                </a:solidFill>
              </a:rPr>
            </a:br>
            <a:r>
              <a:rPr lang="en-US" sz="4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পৃথিবিতে</a:t>
            </a:r>
            <a:r>
              <a:rPr lang="en-US" sz="4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প্রানী</a:t>
            </a:r>
            <a:r>
              <a:rPr lang="en-US" sz="4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ভারসাম্য বজায় </a:t>
            </a:r>
            <a:r>
              <a:rPr lang="en-US" sz="4000" dirty="0" err="1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r>
              <a:rPr lang="bn-BD" sz="4000" dirty="0" smtClean="0">
                <a:solidFill>
                  <a:srgbClr val="3333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 ব্যাখ্যা কর।</a:t>
            </a:r>
            <a:endParaRPr lang="en-US" sz="40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04800" y="1676400"/>
            <a:ext cx="3733800" cy="7505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r>
              <a:rPr lang="bn-BD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76200" y="2667000"/>
            <a:ext cx="4191000" cy="3352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SzPct val="95000"/>
              <a:buFont typeface="Arial" pitchFamily="34" charset="0"/>
              <a:buNone/>
              <a:defRPr/>
            </a:pPr>
            <a:r>
              <a:rPr lang="bn-BD" sz="7200" dirty="0" smtClean="0">
                <a:solidFill>
                  <a:srgbClr val="1F4E1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ivwKeyj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nvmvb</a:t>
            </a:r>
            <a:endParaRPr lang="en-US" sz="28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Avgjvm`icyi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gva¨wgK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Avgjv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wgicyi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Kzwóqv</a:t>
            </a:r>
            <a:r>
              <a:rPr lang="en-US" sz="2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 algn="ctr">
              <a:buFont typeface="Arial" pitchFamily="34" charset="0"/>
              <a:buNone/>
            </a:pPr>
            <a:endParaRPr lang="en-US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81600" y="1676401"/>
            <a:ext cx="3276600" cy="7505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2667000"/>
            <a:ext cx="4495800" cy="33528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৮ম</a:t>
            </a:r>
            <a:b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বিজ্ঞান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চতুর্দশ </a:t>
            </a:r>
            <a:r>
              <a:rPr lang="bn-BD" sz="3600" dirty="0" smtClean="0">
                <a:solidFill>
                  <a:srgbClr val="4C216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(পরিবেশ ও বাস্তুতন্ত্র)</a:t>
            </a:r>
            <a:br>
              <a:rPr lang="bn-BD" sz="3600" dirty="0" smtClean="0">
                <a:solidFill>
                  <a:srgbClr val="4C216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বিষয়বস্তু: বাস্তুতন্ত্র ও প্রকারভেদ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সময়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৫০মিনিট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892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71600" y="533400"/>
            <a:ext cx="5943600" cy="10150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47083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 কী তা বলতে পারবে।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914400" y="3124199"/>
            <a:ext cx="78919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 উপাদানসমূহ ব্যাখ্যা করতে পারবে।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914400" y="4191000"/>
            <a:ext cx="78919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 উপাদানসমূহ ব্যাখ্যা করতে পারবে।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4506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7487477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কী দেখতে পাচ্ছ?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38400"/>
            <a:ext cx="3581400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38" y="2400300"/>
            <a:ext cx="3657600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9544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25649" y="1066800"/>
            <a:ext cx="6645102" cy="3733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5105400"/>
            <a:ext cx="3352800" cy="132343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7354955" cy="8309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মনোযোগ সহকারে দেখ</a:t>
            </a:r>
            <a:endParaRPr lang="en-US" sz="48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34290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63842"/>
            <a:ext cx="3771149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86200"/>
            <a:ext cx="3429000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86200"/>
            <a:ext cx="3773556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731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4932161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লক্ষ্য কর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97304" y="477798"/>
            <a:ext cx="5004752" cy="762000"/>
          </a:xfrm>
          <a:prstGeom prst="rect">
            <a:avLst/>
          </a:prstGeom>
          <a:solidFill>
            <a:srgbClr val="00CC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 উপাদান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3252860" cy="175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52599"/>
            <a:ext cx="3475822" cy="17526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43400"/>
            <a:ext cx="3429000" cy="1943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609" y="4343400"/>
            <a:ext cx="3812391" cy="19431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>
            <a:hlinkClick r:id="" action="ppaction://hlinkshowjump?jump=nextslide" highlightClick="1"/>
          </p:cNvPr>
          <p:cNvSpPr/>
          <p:nvPr/>
        </p:nvSpPr>
        <p:spPr>
          <a:xfrm>
            <a:off x="609600" y="3712760"/>
            <a:ext cx="3810000" cy="4776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অজীব উপাদান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65171" y="3716222"/>
            <a:ext cx="2146679" cy="477672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 উপাদান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7157702" y="2895600"/>
            <a:ext cx="908296" cy="47767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5822808" y="5461971"/>
            <a:ext cx="1789042" cy="4776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মৃত বাঘ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1556334" y="5520725"/>
            <a:ext cx="908296" cy="4776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1466248" y="2656764"/>
            <a:ext cx="2209800" cy="4776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0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91966"/>
            <a:ext cx="5311588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 উপাদানের প্রবাহ চিত্র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88686" y="1097513"/>
            <a:ext cx="1652228" cy="883688"/>
            <a:chOff x="4257781" y="0"/>
            <a:chExt cx="1652228" cy="1101485"/>
          </a:xfrm>
          <a:solidFill>
            <a:srgbClr val="FFC000"/>
          </a:solidFill>
        </p:grpSpPr>
        <p:sp>
          <p:nvSpPr>
            <p:cNvPr id="4" name="Rounded Rectangle 3"/>
            <p:cNvSpPr/>
            <p:nvPr/>
          </p:nvSpPr>
          <p:spPr>
            <a:xfrm>
              <a:off x="4257781" y="0"/>
              <a:ext cx="1652228" cy="11014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4290042" y="32261"/>
              <a:ext cx="1587706" cy="8514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বাস্তুতন্ত্রের উপাদান</a:t>
              </a:r>
              <a:endParaRPr lang="en-US" sz="28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78886" y="2367171"/>
            <a:ext cx="1652228" cy="1101485"/>
            <a:chOff x="1572910" y="1542079"/>
            <a:chExt cx="1652228" cy="1101485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7" name="Rounded Rectangle 6"/>
            <p:cNvSpPr/>
            <p:nvPr/>
          </p:nvSpPr>
          <p:spPr>
            <a:xfrm>
              <a:off x="1572910" y="1542079"/>
              <a:ext cx="1652228" cy="11014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605171" y="1574340"/>
              <a:ext cx="1587706" cy="10369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0" i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অজীব উপাদান</a:t>
              </a:r>
              <a:endParaRPr lang="en-US" sz="28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252416" y="2349525"/>
            <a:ext cx="1652228" cy="1101485"/>
            <a:chOff x="6942652" y="1542079"/>
            <a:chExt cx="1652228" cy="1101485"/>
          </a:xfrm>
        </p:grpSpPr>
        <p:sp>
          <p:nvSpPr>
            <p:cNvPr id="10" name="Rounded Rectangle 9"/>
            <p:cNvSpPr/>
            <p:nvPr/>
          </p:nvSpPr>
          <p:spPr>
            <a:xfrm>
              <a:off x="6942652" y="1542079"/>
              <a:ext cx="1652228" cy="1101485"/>
            </a:xfrm>
            <a:prstGeom prst="roundRect">
              <a:avLst>
                <a:gd name="adj" fmla="val 10000"/>
              </a:avLst>
            </a:prstGeom>
            <a:solidFill>
              <a:srgbClr val="CC66FF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6974913" y="1574340"/>
              <a:ext cx="1587706" cy="10369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জীব উপাদান</a:t>
              </a:r>
              <a:endParaRPr lang="en-US" sz="28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3941082"/>
            <a:ext cx="1652228" cy="1101485"/>
            <a:chOff x="498961" y="3084159"/>
            <a:chExt cx="1652228" cy="110148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498961" y="3084159"/>
              <a:ext cx="1652228" cy="11014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531222" y="3116420"/>
              <a:ext cx="1587706" cy="10369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অজৈব উপাদান</a:t>
              </a:r>
              <a:endParaRPr lang="en-US" sz="28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156345" y="3932951"/>
            <a:ext cx="1710156" cy="1101485"/>
            <a:chOff x="1897043" y="3069629"/>
            <a:chExt cx="1710156" cy="110148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1897043" y="3069629"/>
              <a:ext cx="1652228" cy="110148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2019493" y="3077760"/>
              <a:ext cx="1587706" cy="10369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জৈব উপাদান</a:t>
              </a:r>
              <a:endParaRPr lang="en-US" sz="28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30626" y="3987494"/>
            <a:ext cx="1295808" cy="1086187"/>
            <a:chOff x="6942652" y="3084159"/>
            <a:chExt cx="1652228" cy="1101485"/>
          </a:xfrm>
          <a:solidFill>
            <a:schemeClr val="accent6">
              <a:lumMod val="60000"/>
              <a:lumOff val="40000"/>
            </a:schemeClr>
          </a:solidFill>
          <a:scene3d>
            <a:camera prst="perspectiveBelow"/>
            <a:lightRig rig="threePt" dir="t"/>
          </a:scene3d>
        </p:grpSpPr>
        <p:sp>
          <p:nvSpPr>
            <p:cNvPr id="23" name="Rounded Rectangle 22"/>
            <p:cNvSpPr/>
            <p:nvPr/>
          </p:nvSpPr>
          <p:spPr>
            <a:xfrm>
              <a:off x="6942652" y="3084159"/>
              <a:ext cx="1652228" cy="110148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0000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Rounded Rectangle 6"/>
            <p:cNvSpPr/>
            <p:nvPr/>
          </p:nvSpPr>
          <p:spPr>
            <a:xfrm>
              <a:off x="6974913" y="3116420"/>
              <a:ext cx="1587706" cy="10369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1" kern="1200" cap="none" spc="0" dirty="0" smtClean="0">
                  <a:ln w="12700" cmpd="sng">
                    <a:solidFill>
                      <a:schemeClr val="accent4"/>
                    </a:solidFill>
                    <a:prstDash val="solid"/>
                  </a:ln>
                  <a:solidFill>
                    <a:srgbClr val="FFFF00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খাদক</a:t>
              </a:r>
              <a:endParaRPr lang="en-US" sz="2800" b="1" kern="1200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16588" y="4021198"/>
            <a:ext cx="1489978" cy="1069224"/>
            <a:chOff x="9090549" y="3084159"/>
            <a:chExt cx="1652228" cy="1101485"/>
          </a:xfrm>
        </p:grpSpPr>
        <p:sp>
          <p:nvSpPr>
            <p:cNvPr id="21" name="Rounded Rectangle 20"/>
            <p:cNvSpPr/>
            <p:nvPr/>
          </p:nvSpPr>
          <p:spPr>
            <a:xfrm>
              <a:off x="9090549" y="3084159"/>
              <a:ext cx="1652228" cy="1101485"/>
            </a:xfrm>
            <a:prstGeom prst="roundRect">
              <a:avLst>
                <a:gd name="adj" fmla="val 10000"/>
              </a:avLst>
            </a:prstGeom>
            <a:solidFill>
              <a:srgbClr val="CC66FF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8"/>
            <p:cNvSpPr/>
            <p:nvPr/>
          </p:nvSpPr>
          <p:spPr>
            <a:xfrm>
              <a:off x="9122810" y="3116420"/>
              <a:ext cx="1587706" cy="103696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0" kern="120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বিয়োজক</a:t>
              </a:r>
              <a:endParaRPr lang="en-US" sz="28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985382" y="5562600"/>
            <a:ext cx="1652228" cy="1101485"/>
            <a:chOff x="4794755" y="4626239"/>
            <a:chExt cx="1652228" cy="1101485"/>
          </a:xfrm>
        </p:grpSpPr>
        <p:sp>
          <p:nvSpPr>
            <p:cNvPr id="34" name="Rounded Rectangle 33"/>
            <p:cNvSpPr/>
            <p:nvPr/>
          </p:nvSpPr>
          <p:spPr>
            <a:xfrm>
              <a:off x="4794755" y="4626239"/>
              <a:ext cx="1652228" cy="1101485"/>
            </a:xfrm>
            <a:prstGeom prst="roundRect">
              <a:avLst>
                <a:gd name="adj" fmla="val 10000"/>
              </a:avLst>
            </a:prstGeom>
            <a:solidFill>
              <a:srgbClr val="CC66FF"/>
            </a:solidFill>
            <a:ln>
              <a:solidFill>
                <a:srgbClr val="FF0000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4827016" y="4658500"/>
              <a:ext cx="1587706" cy="10369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1" kern="1200" cap="none" spc="0" dirty="0" smtClean="0">
                  <a:ln w="12700" cmpd="sng">
                    <a:solidFill>
                      <a:schemeClr val="accent4"/>
                    </a:solidFill>
                    <a:prstDash val="solid"/>
                  </a:ln>
                  <a:solidFill>
                    <a:srgbClr val="FF0000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১ম শ্রেণির খাদক</a:t>
              </a:r>
              <a:endParaRPr lang="en-US" sz="2800" b="1" kern="1200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133279" y="5562600"/>
            <a:ext cx="1652228" cy="1101485"/>
            <a:chOff x="6942652" y="4626239"/>
            <a:chExt cx="1652228" cy="1101485"/>
          </a:xfrm>
        </p:grpSpPr>
        <p:sp>
          <p:nvSpPr>
            <p:cNvPr id="32" name="Rounded Rectangle 31"/>
            <p:cNvSpPr/>
            <p:nvPr/>
          </p:nvSpPr>
          <p:spPr>
            <a:xfrm>
              <a:off x="6942652" y="4626239"/>
              <a:ext cx="1652228" cy="1101485"/>
            </a:xfrm>
            <a:prstGeom prst="roundRect">
              <a:avLst>
                <a:gd name="adj" fmla="val 10000"/>
              </a:avLst>
            </a:prstGeom>
            <a:solidFill>
              <a:srgbClr val="CC66FF"/>
            </a:solidFill>
            <a:ln>
              <a:solidFill>
                <a:srgbClr val="FF0000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3" name="Rounded Rectangle 6"/>
            <p:cNvSpPr/>
            <p:nvPr/>
          </p:nvSpPr>
          <p:spPr>
            <a:xfrm>
              <a:off x="6974913" y="4658500"/>
              <a:ext cx="1587706" cy="10369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1" kern="1200" cap="none" spc="0" dirty="0" smtClean="0">
                  <a:ln w="12700" cmpd="sng">
                    <a:solidFill>
                      <a:schemeClr val="accent4"/>
                    </a:solidFill>
                    <a:prstDash val="solid"/>
                  </a:ln>
                  <a:solidFill>
                    <a:srgbClr val="FF0000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২য় শ্রেণির খাদক</a:t>
              </a:r>
              <a:endParaRPr lang="en-US" sz="2800" b="1" kern="1200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080635" y="5594861"/>
            <a:ext cx="1652228" cy="1101485"/>
            <a:chOff x="9090549" y="4626239"/>
            <a:chExt cx="1652228" cy="1101485"/>
          </a:xfrm>
          <a:solidFill>
            <a:srgbClr val="00B050"/>
          </a:solidFill>
        </p:grpSpPr>
        <p:sp>
          <p:nvSpPr>
            <p:cNvPr id="30" name="Rounded Rectangle 29"/>
            <p:cNvSpPr/>
            <p:nvPr/>
          </p:nvSpPr>
          <p:spPr>
            <a:xfrm>
              <a:off x="9090549" y="4626239"/>
              <a:ext cx="1652228" cy="110148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0000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Rounded Rectangle 8"/>
            <p:cNvSpPr/>
            <p:nvPr/>
          </p:nvSpPr>
          <p:spPr>
            <a:xfrm>
              <a:off x="9122810" y="4658500"/>
              <a:ext cx="1587706" cy="10369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b="1" kern="1200" cap="none" spc="0" dirty="0" smtClean="0">
                  <a:ln w="12700" cmpd="sng">
                    <a:solidFill>
                      <a:schemeClr val="accent4"/>
                    </a:solidFill>
                    <a:prstDash val="solid"/>
                  </a:ln>
                  <a:solidFill>
                    <a:srgbClr val="FF0000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৩য় শ্রেণির বা সর্বোচ্চ স্তরের খাদক</a:t>
              </a:r>
              <a:endParaRPr lang="en-US" sz="2800" b="1" kern="1200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990108" y="4019307"/>
            <a:ext cx="1295808" cy="1086187"/>
            <a:chOff x="6942652" y="3084159"/>
            <a:chExt cx="1652228" cy="1101485"/>
          </a:xfrm>
          <a:solidFill>
            <a:schemeClr val="accent6">
              <a:lumMod val="60000"/>
              <a:lumOff val="40000"/>
            </a:schemeClr>
          </a:solidFill>
          <a:scene3d>
            <a:camera prst="perspectiveBelow"/>
            <a:lightRig rig="threePt" dir="t"/>
          </a:scene3d>
        </p:grpSpPr>
        <p:sp>
          <p:nvSpPr>
            <p:cNvPr id="37" name="Rounded Rectangle 36"/>
            <p:cNvSpPr/>
            <p:nvPr/>
          </p:nvSpPr>
          <p:spPr>
            <a:xfrm>
              <a:off x="6942652" y="3084159"/>
              <a:ext cx="1652228" cy="1101485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FF0000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8" name="Rounded Rectangle 6"/>
            <p:cNvSpPr/>
            <p:nvPr/>
          </p:nvSpPr>
          <p:spPr>
            <a:xfrm>
              <a:off x="6974913" y="3116420"/>
              <a:ext cx="1587706" cy="10369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28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উৎপাদক</a:t>
              </a:r>
              <a:endPara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91920" y="3475072"/>
            <a:ext cx="2146237" cy="443001"/>
            <a:chOff x="2961078" y="3241069"/>
            <a:chExt cx="2146237" cy="443001"/>
          </a:xfrm>
        </p:grpSpPr>
        <p:sp>
          <p:nvSpPr>
            <p:cNvPr id="39" name="Straight Connector 3"/>
            <p:cNvSpPr/>
            <p:nvPr/>
          </p:nvSpPr>
          <p:spPr>
            <a:xfrm>
              <a:off x="2961078" y="3241069"/>
              <a:ext cx="1073948" cy="4405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73948" y="0"/>
                  </a:moveTo>
                  <a:lnTo>
                    <a:pt x="1073948" y="220297"/>
                  </a:lnTo>
                  <a:lnTo>
                    <a:pt x="0" y="220297"/>
                  </a:lnTo>
                  <a:lnTo>
                    <a:pt x="0" y="440594"/>
                  </a:lnTo>
                </a:path>
              </a:pathLst>
            </a:custGeom>
            <a:no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Straight Connector 3"/>
            <p:cNvSpPr/>
            <p:nvPr/>
          </p:nvSpPr>
          <p:spPr>
            <a:xfrm>
              <a:off x="4033367" y="3243476"/>
              <a:ext cx="1073948" cy="4405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0297"/>
                  </a:lnTo>
                  <a:lnTo>
                    <a:pt x="1073948" y="220297"/>
                  </a:lnTo>
                  <a:lnTo>
                    <a:pt x="1073948" y="440594"/>
                  </a:lnTo>
                </a:path>
              </a:pathLst>
            </a:custGeom>
            <a:noFill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53" name="Group 52"/>
          <p:cNvGrpSpPr/>
          <p:nvPr/>
        </p:nvGrpSpPr>
        <p:grpSpPr>
          <a:xfrm>
            <a:off x="2278795" y="1981201"/>
            <a:ext cx="3799735" cy="466024"/>
            <a:chOff x="2278795" y="2110845"/>
            <a:chExt cx="3576519" cy="33638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2278795" y="2270921"/>
              <a:ext cx="35765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278795" y="2270921"/>
              <a:ext cx="0" cy="1763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5855314" y="2268174"/>
              <a:ext cx="0" cy="17905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4064662" y="2110845"/>
              <a:ext cx="0" cy="1763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4605349" y="3501336"/>
            <a:ext cx="3437969" cy="486158"/>
            <a:chOff x="4422244" y="3501336"/>
            <a:chExt cx="3576519" cy="486158"/>
          </a:xfrm>
        </p:grpSpPr>
        <p:grpSp>
          <p:nvGrpSpPr>
            <p:cNvPr id="54" name="Group 53"/>
            <p:cNvGrpSpPr/>
            <p:nvPr/>
          </p:nvGrpSpPr>
          <p:grpSpPr>
            <a:xfrm>
              <a:off x="4422244" y="3501336"/>
              <a:ext cx="3576519" cy="466024"/>
              <a:chOff x="2278795" y="2110845"/>
              <a:chExt cx="3576519" cy="33638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2278795" y="2270921"/>
                <a:ext cx="357651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2278795" y="2270921"/>
                <a:ext cx="0" cy="17630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5855314" y="2268174"/>
                <a:ext cx="0" cy="17905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4064662" y="2110845"/>
                <a:ext cx="0" cy="17630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Arrow Connector 59"/>
            <p:cNvCxnSpPr>
              <a:endCxn id="23" idx="0"/>
            </p:cNvCxnSpPr>
            <p:nvPr/>
          </p:nvCxnSpPr>
          <p:spPr>
            <a:xfrm>
              <a:off x="6076137" y="3759740"/>
              <a:ext cx="2393" cy="2277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178662" y="5059530"/>
            <a:ext cx="3576519" cy="472007"/>
            <a:chOff x="4422244" y="3501336"/>
            <a:chExt cx="3576519" cy="472007"/>
          </a:xfrm>
        </p:grpSpPr>
        <p:grpSp>
          <p:nvGrpSpPr>
            <p:cNvPr id="63" name="Group 62"/>
            <p:cNvGrpSpPr/>
            <p:nvPr/>
          </p:nvGrpSpPr>
          <p:grpSpPr>
            <a:xfrm>
              <a:off x="4422244" y="3501336"/>
              <a:ext cx="3576519" cy="466024"/>
              <a:chOff x="2278795" y="2110845"/>
              <a:chExt cx="3576519" cy="336380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2278795" y="2270921"/>
                <a:ext cx="357651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>
                <a:off x="2278795" y="2270921"/>
                <a:ext cx="0" cy="17630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5855314" y="2268174"/>
                <a:ext cx="0" cy="17905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>
                <a:off x="4064662" y="2110845"/>
                <a:ext cx="0" cy="17630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Arrow Connector 63"/>
            <p:cNvCxnSpPr/>
            <p:nvPr/>
          </p:nvCxnSpPr>
          <p:spPr>
            <a:xfrm>
              <a:off x="6208111" y="3745589"/>
              <a:ext cx="2393" cy="22775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897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002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শ্রেনির</a:t>
            </a:r>
            <a:r>
              <a:rPr lang="bn-BD" sz="80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BD" sz="80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বাস্তুতন্ত্র কাকে বলে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8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141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Rafi-Jannat</dc:creator>
  <cp:lastModifiedBy>Nexus Computer</cp:lastModifiedBy>
  <cp:revision>10</cp:revision>
  <dcterms:created xsi:type="dcterms:W3CDTF">2006-08-16T00:00:00Z</dcterms:created>
  <dcterms:modified xsi:type="dcterms:W3CDTF">2021-01-06T10:57:06Z</dcterms:modified>
</cp:coreProperties>
</file>