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72" r:id="rId5"/>
    <p:sldId id="271" r:id="rId6"/>
    <p:sldId id="270" r:id="rId7"/>
    <p:sldId id="267" r:id="rId8"/>
    <p:sldId id="276" r:id="rId9"/>
    <p:sldId id="275" r:id="rId10"/>
    <p:sldId id="274" r:id="rId11"/>
    <p:sldId id="278" r:id="rId12"/>
    <p:sldId id="266" r:id="rId13"/>
    <p:sldId id="273" r:id="rId14"/>
    <p:sldId id="264" r:id="rId15"/>
    <p:sldId id="265" r:id="rId16"/>
    <p:sldId id="259" r:id="rId17"/>
    <p:sldId id="281" r:id="rId18"/>
    <p:sldId id="277" r:id="rId19"/>
    <p:sldId id="284" r:id="rId20"/>
    <p:sldId id="283" r:id="rId21"/>
    <p:sldId id="269" r:id="rId22"/>
    <p:sldId id="282" r:id="rId23"/>
    <p:sldId id="263" r:id="rId24"/>
    <p:sldId id="262" r:id="rId25"/>
    <p:sldId id="260" r:id="rId26"/>
    <p:sldId id="257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-77" y="-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E40-79E3-4F9F-BD0F-303076225CD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C72E-3A34-44F6-8ACC-59A85DCDC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0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E40-79E3-4F9F-BD0F-303076225CD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C72E-3A34-44F6-8ACC-59A85DCDC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8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E40-79E3-4F9F-BD0F-303076225CD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C72E-3A34-44F6-8ACC-59A85DCDC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46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E40-79E3-4F9F-BD0F-303076225CD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C72E-3A34-44F6-8ACC-59A85DCDC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35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E40-79E3-4F9F-BD0F-303076225CD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C72E-3A34-44F6-8ACC-59A85DCDC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E40-79E3-4F9F-BD0F-303076225CD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C72E-3A34-44F6-8ACC-59A85DCDC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7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E40-79E3-4F9F-BD0F-303076225CD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C72E-3A34-44F6-8ACC-59A85DCDC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26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E40-79E3-4F9F-BD0F-303076225CD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C72E-3A34-44F6-8ACC-59A85DCDC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E40-79E3-4F9F-BD0F-303076225CD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C72E-3A34-44F6-8ACC-59A85DCDC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E40-79E3-4F9F-BD0F-303076225CD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C72E-3A34-44F6-8ACC-59A85DCDC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44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E40-79E3-4F9F-BD0F-303076225CD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C72E-3A34-44F6-8ACC-59A85DCDC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5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AE40-79E3-4F9F-BD0F-303076225CD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0C72E-3A34-44F6-8ACC-59A85DCDC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3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f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93" y="1495512"/>
            <a:ext cx="6905002" cy="38668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154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60" y="1264257"/>
            <a:ext cx="5150970" cy="2764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0869" y="4059251"/>
            <a:ext cx="511677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হাদী হিসেবে বকরি সংগ্রহ করা হয়েছে।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08262" y="1692067"/>
            <a:ext cx="8272329" cy="264687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হজ্ব</a:t>
            </a:r>
            <a:endParaRPr lang="en-GB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514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807" y="1512598"/>
            <a:ext cx="8024501" cy="378565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যা যা জানতে পারবে...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 হজ কী তার ধারণা লাভ করবে;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বিদায় হজ্বের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ভাষণ সম্পর্কে অবহিত হতে পারবে;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 হজ্বের ঐতিহাসিক গুরূত্ব বুঝতে সক্ষম হবে।</a:t>
            </a:r>
          </a:p>
        </p:txBody>
      </p:sp>
    </p:spTree>
    <p:extLst>
      <p:ext uri="{BB962C8B-B14F-4D97-AF65-F5344CB8AC3E}">
        <p14:creationId xmlns:p14="http://schemas.microsoft.com/office/powerpoint/2010/main" val="306459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293976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6"/>
          <a:stretch/>
        </p:blipFill>
        <p:spPr>
          <a:xfrm>
            <a:off x="3577528" y="1426627"/>
            <a:ext cx="4818863" cy="36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34796" y="1538235"/>
            <a:ext cx="8648343" cy="380287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মোহাম্মদ (দঃ) এর অন্তিম মূহুর্ত বুঝতে পেরে তিনি হজ্ব পালনের জন্য মক্কায় গমন করে হজ্বের কাজ সম্পন্ন করেন ইসলামের ইতিহাসে তাহাই বিদায় হজ্ব বা হুজ্জ্বাতুল বিদা নামে পরিচিত।  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61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53" y="1264257"/>
            <a:ext cx="5537007" cy="36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3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Down Arrow Callout 1"/>
          <p:cNvSpPr/>
          <p:nvPr/>
        </p:nvSpPr>
        <p:spPr>
          <a:xfrm>
            <a:off x="3896882" y="1264257"/>
            <a:ext cx="3341406" cy="641455"/>
          </a:xfrm>
          <a:prstGeom prst="downArrowCallou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 হজ্বের ভাষণ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617" y="1905712"/>
            <a:ext cx="8571432" cy="341632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মোহাম্মদ (দঃ) আকাশের দিকে দৃষ্টিপাত করে সৃষ্টিকর্তা ও বিশ্বের প্রতিপালক আল্লাহর উদ্দেশ্যে কৃতজ্ঞতা প্রকাশ করে সমবেত জনসমুদ্রের উদ্দেশ্যে বলেনঃ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 মুসলমানগণ, মনযোগ সহকারে আমার বাণী শ্রবণ কর। কারণ, তোমাদের সাথে পূনরায় মিলিত হবার সুযোগ আল্লাহ আমাকে নাও দিতে পারেন। এ দিন এ মাস যেমনভাবে পবিত্র, সেরূপ তোমাদের জীবন ও সম্পত্তি মহান সৃষ্টিকর্তার সাথে সাক্ষাতের পূর্ব পর্যন্ত পরস্পরের নিকট পবিত্র এবং হস্তক্ষেপের অনুপযুক্ত।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“স্মরণ রেখ, প্রতিটি কাজের জন্য তোমাদেরকে আল্লাহর দরবারে উপস্থিত হয়ে জবাবদিহী করতে হবে।”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হে সাহাবিগণ, সহধর্মিনীদের উপর তোমাদের যেরূপ অধিকার , তোমাদের উপর ও তাদের অধিকার অনুরূপ। আল্লাহকে সাক্ষী রেখে তোমরা তাদেরকে গ্রহণ করেছ এবং তাঁর আদেশমত তাদেরকে তোমাদের জন্য বৈধ করে নিয়েছ। তাদের প্রতি সদয় ব্যবহার করবে।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“সর্বদা, অন্যের আমানত হেফাজত করবে এবং পাপ কার্য এড়িয়ে চলবে।”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“সুদ গ্রহণ ও রক্তের বদলে রক্ত নীতি নিষিদ্ধ করা হলো।”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দাসদাসীদের সাথে ভালো ব্যবহার করবে,তোমরা যা খাবে তা খাওয়াবে,তোমরা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পরিধান করবে তাদেরকেও 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দিবে।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29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88" y="1584959"/>
            <a:ext cx="4563636" cy="2738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6141720" y="1584961"/>
            <a:ext cx="4328160" cy="2715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4747260"/>
            <a:ext cx="838962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বিদায় হজ্বের ভাষণের মাধ্যমে স্বামী-স্ত্রীদের মুখে হাসি ফুটে উঠে।</a:t>
            </a:r>
            <a:endParaRPr lang="en-GB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3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52" y="1330708"/>
            <a:ext cx="4300861" cy="35260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53052" y="4876800"/>
            <a:ext cx="7524661" cy="4153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বিদায় হজ্বের ভাষণের মাধ্যমে স্বামী-স্ত্রীদের মুখে হাসি ফুটে উঠে।</a:t>
            </a:r>
            <a:endParaRPr lang="en-GB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52" y="1328162"/>
            <a:ext cx="3246708" cy="35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1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24" y="1294737"/>
            <a:ext cx="2381335" cy="31020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37624" y="4514464"/>
            <a:ext cx="238133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বিদায় হজ্বের ভাষণের মাধ্যমে স্বামী</a:t>
            </a:r>
          </a:p>
          <a:p>
            <a:pPr algn="ctr"/>
            <a:r>
              <a:rPr lang="bn-BD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-স্ত্রীদের মুখে হাসি ফুটে উঠে।</a:t>
            </a:r>
            <a:endParaRPr lang="en-GB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54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36" y="1833455"/>
            <a:ext cx="2978566" cy="3171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862983"/>
            <a:ext cx="5392396" cy="310854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চাপুইর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চাপুইর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ব্রাহ্মণবাড়ীয়া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দূরালাপনীঃ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০১৭৯১০০৭৬৬৭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arifulkabir182@gmail.com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44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2057400" y="1805940"/>
            <a:ext cx="7909560" cy="286232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“ হে সাহাবিগণ, সহধর্মিনীদের উপর তোমাদের যেরূপ অধিকার , তোমাদের উপর ও তাদের অধিকার অনুরূপ। আল্লাহকে সাক্ষী রেখে তোমরা তাদেরকে গ্রহণ করেছ এবং তাঁর আদেশমত তাদেরকে তোমাদের জন্য বৈধ করে নিয়েছ। তাদের প্রতি সদয় ব্যবহার করবে।</a:t>
            </a:r>
          </a:p>
        </p:txBody>
      </p:sp>
    </p:spTree>
    <p:extLst>
      <p:ext uri="{BB962C8B-B14F-4D97-AF65-F5344CB8AC3E}">
        <p14:creationId xmlns:p14="http://schemas.microsoft.com/office/powerpoint/2010/main" val="67455991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70" y="1390401"/>
            <a:ext cx="4621919" cy="2933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65" y="1382642"/>
            <a:ext cx="4114187" cy="2727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6420" y="4518660"/>
            <a:ext cx="83820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 হজ্বের ভাষণের মাধ্যমে দাসদাসীদের মুখে হাসি ফুটে উঠে।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18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2293620" y="1459915"/>
            <a:ext cx="7574280" cy="34163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দাসদাসীদের সাথে ভালো ব্যবহার করবে,তোমরা যা খাবে তা খাওয়াবে,তোমরা যা পরিধান করবে তাদেরকেও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 দিবে।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563701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20254" y="2119352"/>
            <a:ext cx="8571432" cy="31700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বিদায় হজ্ব কখন অনুষ্ঠিত হয়?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২৫ জিলকদ ১০ হিজরী, ২৩ ফেব্রূয়ারী ৬৩২খ্রিঃ।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বিদায় হজ্বের সময় কতজন সাহাবি ছিল?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প্রায় ১০০০০০জন।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কুরবাণীর পশু কয়টি সাথে নিয়েছিলেন?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১০০টি।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বিদায় হজ্বের সময়ে পবিত্র কোরআনের কোন সূরার কোন আয়াত অবতীর্ণ হয়?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সূরা মায়েদার  ০৩ নং আয়াত।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বিদায়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হজ্বের ভাষণে কোরআন ও সুন্নাহের বিষয়ে কী বলা হয়েছে?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কোরআন ও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সুন্নাহকে আকঁড়ে ধরার কথা বলা হয়েছে। </a:t>
            </a:r>
          </a:p>
        </p:txBody>
      </p:sp>
      <p:sp>
        <p:nvSpPr>
          <p:cNvPr id="3" name="Up Ribbon 2"/>
          <p:cNvSpPr/>
          <p:nvPr/>
        </p:nvSpPr>
        <p:spPr>
          <a:xfrm>
            <a:off x="2315910" y="1273320"/>
            <a:ext cx="7298109" cy="811851"/>
          </a:xfrm>
          <a:prstGeom prst="ribbon2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ও উত্তর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47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8" y="1287211"/>
            <a:ext cx="6376954" cy="35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2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34796" y="1632247"/>
            <a:ext cx="8665436" cy="3416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 হিজ্বের ভাষণ পুরোপুরি অনুসরণ করলে বাস্তব জীবনে অনাবিল শান্তি ও সুখ বয়ে আনবে তোমার জীবনে। উক্তিটির যথার্থতা নিজের ভাষায় মূল্যায়ণ করবে। 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0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83" y="1290414"/>
            <a:ext cx="5522077" cy="36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81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807" y="2256090"/>
            <a:ext cx="812705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 ধন্যবাদ সকলকে সাথে থাকার জন্য। 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6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64497" y="1563880"/>
            <a:ext cx="5751320" cy="341632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ষষ্ঠ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৪৫মিঃ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2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06" y="1367505"/>
            <a:ext cx="3858069" cy="2889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478" y="1367505"/>
            <a:ext cx="3858069" cy="2889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262" y="4469450"/>
            <a:ext cx="775103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সাফা ও মারওয়া পর্বতে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দৌঁড়ানো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87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73" y="1264257"/>
            <a:ext cx="3075576" cy="3564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9074" y="4823909"/>
            <a:ext cx="307557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সাফা ও মারওয়া পর্বতে দৌঁড়ানো। </a:t>
            </a:r>
            <a:endParaRPr lang="en-GB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16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54" y="1264258"/>
            <a:ext cx="6281158" cy="3595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8300" y="4879646"/>
            <a:ext cx="628115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মীনা প্রান্তর।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78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82" y="1281869"/>
            <a:ext cx="5765115" cy="3547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8677" y="4854009"/>
            <a:ext cx="574802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মুজদালিফায় রাত্রি যাপন।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94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07" y="1264257"/>
            <a:ext cx="5700045" cy="3006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6307" y="4426721"/>
            <a:ext cx="571713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জামড়ায় কংকর নিক্ষেপের জন্য, কংকর সংগ্রহ করছে হাজীসাহেবগণ। </a:t>
            </a:r>
            <a:endParaRPr lang="en-GB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27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2393" y="182879"/>
            <a:ext cx="11640710" cy="6472363"/>
            <a:chOff x="262393" y="182879"/>
            <a:chExt cx="11640710" cy="6472363"/>
          </a:xfrm>
        </p:grpSpPr>
        <p:sp>
          <p:nvSpPr>
            <p:cNvPr id="9" name="Rectangle 8"/>
            <p:cNvSpPr/>
            <p:nvPr/>
          </p:nvSpPr>
          <p:spPr>
            <a:xfrm>
              <a:off x="262393" y="182879"/>
              <a:ext cx="11640710" cy="64723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evel 9"/>
            <p:cNvSpPr/>
            <p:nvPr/>
          </p:nvSpPr>
          <p:spPr>
            <a:xfrm>
              <a:off x="469127" y="341906"/>
              <a:ext cx="11211339" cy="61145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439186" y="1264257"/>
              <a:ext cx="9255318" cy="4277802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22" y="1292679"/>
            <a:ext cx="4200658" cy="2795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69" y="1302921"/>
            <a:ext cx="3630330" cy="2793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0812" y="4187439"/>
            <a:ext cx="7853588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হাজীসাহেবদের মাথা মুন্ডানো হচ্ছে।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56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535</Words>
  <Application>Microsoft Office PowerPoint</Application>
  <PresentationFormat>Widescreen</PresentationFormat>
  <Paragraphs>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68</cp:revision>
  <dcterms:created xsi:type="dcterms:W3CDTF">2021-01-04T03:49:48Z</dcterms:created>
  <dcterms:modified xsi:type="dcterms:W3CDTF">2021-01-06T16:57:47Z</dcterms:modified>
</cp:coreProperties>
</file>