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8" r:id="rId6"/>
    <p:sldId id="279" r:id="rId7"/>
    <p:sldId id="269" r:id="rId8"/>
    <p:sldId id="277" r:id="rId9"/>
    <p:sldId id="280" r:id="rId10"/>
    <p:sldId id="281" r:id="rId11"/>
    <p:sldId id="282" r:id="rId12"/>
    <p:sldId id="283" r:id="rId13"/>
    <p:sldId id="284" r:id="rId14"/>
    <p:sldId id="285" r:id="rId15"/>
    <p:sldId id="275" r:id="rId16"/>
    <p:sldId id="260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17825-2B55-4274-B04A-2F53C06AF621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D74B3-18CD-491E-841C-802BC4E53A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D74B3-18CD-491E-841C-802BC4E53A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3DF22A-F882-4CFE-82A2-E2A17408E3B5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3FE7066-1FFA-4D9E-A450-D5DF54DC85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6962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b="0" dirty="0" err="1" smtClean="0">
                <a:solidFill>
                  <a:srgbClr val="00B050"/>
                </a:solidFill>
                <a:effectLst/>
                <a:latin typeface="Nikosh" pitchFamily="2" charset="0"/>
                <a:cs typeface="Nikosh" pitchFamily="2" charset="0"/>
              </a:rPr>
              <a:t>স্বাগতম</a:t>
            </a:r>
            <a:endParaRPr lang="en-US" sz="9600" b="0" dirty="0">
              <a:solidFill>
                <a:srgbClr val="00B050"/>
              </a:solidFill>
              <a:effectLst/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325325"/>
            <a:ext cx="8314128" cy="5532675"/>
          </a:xfrm>
          <a:prstGeom prst="rect">
            <a:avLst/>
          </a:prstGeom>
        </p:spPr>
      </p:pic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109008"/>
            <a:ext cx="876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/>
          </a:p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এ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ফিকহের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মূলনীতি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কুরআন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মাজিদ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সহিহ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হাদিসের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উপর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নির্ভরশীল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73301"/>
            <a:ext cx="876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/>
          </a:p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এ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মাযহাবে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মারফু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মাওকুফ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দুধরনের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হাদিসকেই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কেবল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আমলযোগ্য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দলিল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হিসেবে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গ্রহণ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57961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মাযহাবে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যথাসম্ভব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কিয়াস্কে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বর্জন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হয়েছ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66208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মাযহাবে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মদিনাবাসিদের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আমলকে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দলিল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ম্নে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হয়নি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তাছাড়া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বুদ্ধিবৃত্তি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যুক্তিকে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গৌণ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দেখা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73314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" pitchFamily="2" charset="0"/>
                <a:cs typeface="Nikosh" pitchFamily="2" charset="0"/>
              </a:rPr>
              <a:t>এ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মাযহাব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খুবই্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সহজ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সরল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6002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শিক্ষার্থীরা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মাযহাবের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৫টি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লিখে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শিক্ষককে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দেখাবে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।  </a:t>
            </a:r>
            <a:endParaRPr lang="en-US" sz="40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5334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একক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17526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মাযহাবের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৫টি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লিখ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sz="4000" dirty="0" smtClean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87514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মুল্যায়ন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8763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আল্লাহ</a:t>
            </a:r>
            <a:r>
              <a:rPr lang="en-US" sz="20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20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হাফেজ</a:t>
            </a:r>
            <a:endParaRPr lang="en-US" sz="200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4572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শিক্ষক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810000"/>
            <a:ext cx="8534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মুহাম্মদ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শহীদুল্লাহ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প্রভাষক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ইসলাম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শিক্ষা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গুল-গোফুর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বালিকা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উচ্চ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বিদ্যালয়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মহাবিদ্যালয়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6" name="Picture 5" descr="DSC0480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1143000"/>
            <a:ext cx="3581400" cy="4297680"/>
          </a:xfrm>
          <a:prstGeom prst="ellipse">
            <a:avLst/>
          </a:prstGeom>
          <a:ln w="63500" cap="rnd">
            <a:solidFill>
              <a:srgbClr val="FF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dissolve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572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পত্রঃ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দ্বিতীয়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 algn="ctr"/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অধ্যায়ঃ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8000" dirty="0" err="1" smtClean="0">
                <a:latin typeface="Nikosh" pitchFamily="2" charset="0"/>
                <a:cs typeface="Nikosh" pitchFamily="2" charset="0"/>
              </a:rPr>
              <a:t>পঞ্চম</a:t>
            </a:r>
            <a:r>
              <a:rPr lang="en-US" sz="80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8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4600" y="3311604"/>
            <a:ext cx="4038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পাঠঃ</a:t>
            </a:r>
            <a:r>
              <a:rPr lang="en-US" sz="6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১১   </a:t>
            </a:r>
            <a:endParaRPr lang="en-US" sz="66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69359"/>
            <a:ext cx="8991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বিষয়ঃ</a:t>
            </a:r>
            <a:r>
              <a:rPr lang="en-US" sz="44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4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মাযহাব</a:t>
            </a:r>
            <a:r>
              <a:rPr lang="en-US" sz="44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 </a:t>
            </a:r>
            <a:endParaRPr lang="en-US" sz="44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762000"/>
            <a:ext cx="601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" pitchFamily="2" charset="0"/>
                <a:cs typeface="Nikosh" pitchFamily="2" charset="0"/>
              </a:rPr>
              <a:t>শিখনফল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743200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মাযহাব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সম্পর্কে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জানতে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।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মাযহাবের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সম্পর্কে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জানতে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।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39914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মাযহাব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পরিচিতি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973282"/>
            <a:ext cx="8991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আবু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আব্দুল্লাহ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আহমদ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ইবনে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(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রহ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) ১৬৪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হিজরী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সনে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বাগদাদে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জন্মগ্রহন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হাম্বলী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ফিকহ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মূলত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শাফেঈ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ফিকহের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অনুগামী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আহমদ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হাদীসকে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অধিকতর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গুরুত্ব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দিতেন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ইজমা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ইজমা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সাহাবাকে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সুনির্দিষ্ট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করতেন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‘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কিয়াস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’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যথা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সম্ভব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পরিহার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করতেন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বলেন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“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ব্যক্তি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বিশেষের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অভিমতের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চেয়ে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যঈফ-দূর্বল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হাদীস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আমার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নিকট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অধিকতর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উত্তম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”।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33400"/>
            <a:ext cx="8763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একান্ত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বাধ্য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হয়ে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কিয়াস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করতেন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এবং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বিষয়ে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সাহাবীর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রায়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পেলে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কিয়াসের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উপর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প্রাধান্য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দিতেন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তাঁর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অনন্য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কীর্তি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হচ্ছে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তাঁর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সংকলিত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মুসনাদে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আহমদ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যাতে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লক্ষ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পঞ্চাশ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হাজার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হাদীস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বাছাই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চল্লিশ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হাজার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হাদীস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সংকলন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আহমদ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‘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ফকীহ’র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চেয়ে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মুহাদ্দিস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হিসেবেই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বেশী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পরিচিত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তাঁর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ছাত্রবৃন্দের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তাঁর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মাযহাব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বাগদাদ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বসরা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প্রভৃতি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জায়গায়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বিস্তার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লাভ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295400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" pitchFamily="2" charset="0"/>
                <a:cs typeface="Nikosh" pitchFamily="2" charset="0"/>
              </a:rPr>
              <a:t>“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আমি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বাগদাদে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আহমদ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বিন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হাম্বলের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চেয়ে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মর্যাদাশীল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অধিক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জ্ঞানী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দুনিয়ার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প্রতি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নিরাসক্ত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অধিক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মুত্তাকী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আর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কাউকে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পাইনি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।” [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শাফিঈ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]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780395"/>
            <a:ext cx="8915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আবু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হানীফা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(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রহ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)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ছাত্র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আবু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ইউসুফের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কাছে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ফিকহ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জ্ঞান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অর্জন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প্রখ্যাত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মুহাদ্দেস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সুফিয়ান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ইবনে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উয়াইনা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(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রহ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)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শায়খ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আব্দুর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রাজ্জাক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কাছ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শিক্ষা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নেন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পরবর্তীতে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ইমাম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শাফিঈ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(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রহ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)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কাছ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‘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ফিকহ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’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শিক্ষা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এভাবে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ফিকহ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হাদীসের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জ্ঞানে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সমৃদ্ধ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হয়ে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তিনি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‘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ইমামুল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হাদীস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’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মর্যাদা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লাভ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935301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" pitchFamily="2" charset="0"/>
                <a:cs typeface="Nikosh" pitchFamily="2" charset="0"/>
              </a:rPr>
              <a:t>(১)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আল-কুরআনের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গুরুত্ব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ফিকহের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মূলভিত্তি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হলো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আল-কুরআন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হাদীস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।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048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হাম্বলি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মাযহাবের</a:t>
            </a:r>
            <a:r>
              <a:rPr lang="en-US" sz="40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বৈশিষ্ট্য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1058</TotalTime>
  <Words>368</Words>
  <Application>Microsoft Office PowerPoint</Application>
  <PresentationFormat>On-screen Show (4:3)</PresentationFormat>
  <Paragraphs>35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¯^vMZg</dc:title>
  <dc:creator>AL-AMIN COMPUTERS</dc:creator>
  <cp:lastModifiedBy>AL-AMIN COMPUTERS</cp:lastModifiedBy>
  <cp:revision>179</cp:revision>
  <dcterms:created xsi:type="dcterms:W3CDTF">2020-11-22T12:17:57Z</dcterms:created>
  <dcterms:modified xsi:type="dcterms:W3CDTF">2021-01-05T12:12:57Z</dcterms:modified>
</cp:coreProperties>
</file>