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76" r:id="rId3"/>
    <p:sldId id="258" r:id="rId4"/>
    <p:sldId id="259" r:id="rId5"/>
    <p:sldId id="278" r:id="rId6"/>
    <p:sldId id="261" r:id="rId7"/>
    <p:sldId id="262" r:id="rId8"/>
    <p:sldId id="263" r:id="rId9"/>
    <p:sldId id="279" r:id="rId10"/>
    <p:sldId id="264" r:id="rId11"/>
    <p:sldId id="265" r:id="rId12"/>
    <p:sldId id="266" r:id="rId13"/>
    <p:sldId id="267" r:id="rId14"/>
    <p:sldId id="269" r:id="rId15"/>
    <p:sldId id="270" r:id="rId16"/>
    <p:sldId id="271" r:id="rId17"/>
    <p:sldId id="277" r:id="rId18"/>
    <p:sldId id="273" r:id="rId19"/>
    <p:sldId id="275" r:id="rId20"/>
    <p:sldId id="274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2" d="100"/>
          <a:sy n="82" d="100"/>
        </p:scale>
        <p:origin x="27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DD8D05-4EE4-46D0-BC7B-E8F699A24841}" type="datetimeFigureOut">
              <a:rPr lang="en-US" smtClean="0"/>
              <a:t>1/6/2021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74E29A-AED9-46F7-A734-04E67B4678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24905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DD8D05-4EE4-46D0-BC7B-E8F699A24841}" type="datetimeFigureOut">
              <a:rPr lang="en-US" smtClean="0"/>
              <a:t>1/6/2021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74E29A-AED9-46F7-A734-04E67B4678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50314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DD8D05-4EE4-46D0-BC7B-E8F699A24841}" type="datetimeFigureOut">
              <a:rPr lang="en-US" smtClean="0"/>
              <a:t>1/6/2021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74E29A-AED9-46F7-A734-04E67B4678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66133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DD8D05-4EE4-46D0-BC7B-E8F699A24841}" type="datetimeFigureOut">
              <a:rPr lang="en-US" smtClean="0"/>
              <a:t>1/6/2021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74E29A-AED9-46F7-A734-04E67B4678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08465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DD8D05-4EE4-46D0-BC7B-E8F699A24841}" type="datetimeFigureOut">
              <a:rPr lang="en-US" smtClean="0"/>
              <a:t>1/6/2021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74E29A-AED9-46F7-A734-04E67B4678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00839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DD8D05-4EE4-46D0-BC7B-E8F699A24841}" type="datetimeFigureOut">
              <a:rPr lang="en-US" smtClean="0"/>
              <a:t>1/6/2021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74E29A-AED9-46F7-A734-04E67B4678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71785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DD8D05-4EE4-46D0-BC7B-E8F699A24841}" type="datetimeFigureOut">
              <a:rPr lang="en-US" smtClean="0"/>
              <a:t>1/6/2021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74E29A-AED9-46F7-A734-04E67B4678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89911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DD8D05-4EE4-46D0-BC7B-E8F699A24841}" type="datetimeFigureOut">
              <a:rPr lang="en-US" smtClean="0"/>
              <a:t>1/6/2021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74E29A-AED9-46F7-A734-04E67B4678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79377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DD8D05-4EE4-46D0-BC7B-E8F699A24841}" type="datetimeFigureOut">
              <a:rPr lang="en-US" smtClean="0"/>
              <a:t>1/6/2021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74E29A-AED9-46F7-A734-04E67B4678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14379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DD8D05-4EE4-46D0-BC7B-E8F699A24841}" type="datetimeFigureOut">
              <a:rPr lang="en-US" smtClean="0"/>
              <a:t>1/6/2021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74E29A-AED9-46F7-A734-04E67B4678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09352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DD8D05-4EE4-46D0-BC7B-E8F699A24841}" type="datetimeFigureOut">
              <a:rPr lang="en-US" smtClean="0"/>
              <a:t>1/6/2021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74E29A-AED9-46F7-A734-04E67B4678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56648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DD8D05-4EE4-46D0-BC7B-E8F699A24841}" type="datetimeFigureOut">
              <a:rPr lang="en-US" smtClean="0"/>
              <a:t>1/6/2021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74E29A-AED9-46F7-A734-04E67B4678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77245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3" Type="http://schemas.openxmlformats.org/officeDocument/2006/relationships/image" Target="../media/image13.jpeg"/><Relationship Id="rId7" Type="http://schemas.openxmlformats.org/officeDocument/2006/relationships/image" Target="../media/image17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7" Type="http://schemas.openxmlformats.org/officeDocument/2006/relationships/image" Target="../media/image27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5" Type="http://schemas.microsoft.com/office/2007/relationships/hdphoto" Target="../media/hdphoto1.wdp"/><Relationship Id="rId4" Type="http://schemas.openxmlformats.org/officeDocument/2006/relationships/image" Target="../media/image25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765963" y="1122218"/>
            <a:ext cx="2660072" cy="1323439"/>
          </a:xfrm>
          <a:prstGeom prst="rect">
            <a:avLst/>
          </a:prstGeom>
          <a:noFill/>
        </p:spPr>
        <p:txBody>
          <a:bodyPr wrap="square" rtlCol="0">
            <a:prstTxWarp prst="textDoubleWave1">
              <a:avLst/>
            </a:prstTxWarp>
            <a:spAutoFit/>
          </a:bodyPr>
          <a:lstStyle/>
          <a:p>
            <a:r>
              <a:rPr lang="en-US" sz="8000" dirty="0" err="1" smtClean="0">
                <a:ln>
                  <a:solidFill>
                    <a:srgbClr val="FF000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স্বাগতম</a:t>
            </a:r>
            <a:endParaRPr lang="en-US" sz="8000" dirty="0">
              <a:ln>
                <a:solidFill>
                  <a:srgbClr val="FF0000"/>
                </a:solidFill>
              </a:ln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042024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207448">
            <a:off x="1010137" y="846716"/>
            <a:ext cx="1009536" cy="861261"/>
          </a:xfrm>
        </p:spPr>
      </p:pic>
      <p:pic>
        <p:nvPicPr>
          <p:cNvPr id="5" name="Content Placeholder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207448">
            <a:off x="1835788" y="886301"/>
            <a:ext cx="974113" cy="808052"/>
          </a:xfrm>
          <a:prstGeom prst="rect">
            <a:avLst/>
          </a:prstGeom>
        </p:spPr>
      </p:pic>
      <p:pic>
        <p:nvPicPr>
          <p:cNvPr id="6" name="Content Placeholder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207448">
            <a:off x="3425928" y="907364"/>
            <a:ext cx="1075965" cy="917933"/>
          </a:xfrm>
          <a:prstGeom prst="rect">
            <a:avLst/>
          </a:prstGeom>
        </p:spPr>
      </p:pic>
      <p:pic>
        <p:nvPicPr>
          <p:cNvPr id="7" name="Content Placeholder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207448">
            <a:off x="2718763" y="939651"/>
            <a:ext cx="943959" cy="805315"/>
          </a:xfrm>
          <a:prstGeom prst="rect">
            <a:avLst/>
          </a:prstGeom>
        </p:spPr>
      </p:pic>
      <p:pic>
        <p:nvPicPr>
          <p:cNvPr id="8" name="Content Placeholder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207448">
            <a:off x="4340538" y="835841"/>
            <a:ext cx="1054006" cy="899199"/>
          </a:xfrm>
          <a:prstGeom prst="rect">
            <a:avLst/>
          </a:prstGeom>
        </p:spPr>
      </p:pic>
      <p:pic>
        <p:nvPicPr>
          <p:cNvPr id="9" name="Content Placeholder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207448">
            <a:off x="5142369" y="873731"/>
            <a:ext cx="1092342" cy="931904"/>
          </a:xfrm>
          <a:prstGeom prst="rect">
            <a:avLst/>
          </a:prstGeom>
        </p:spPr>
      </p:pic>
      <p:pic>
        <p:nvPicPr>
          <p:cNvPr id="10" name="Content Placeholder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207448">
            <a:off x="6047378" y="898629"/>
            <a:ext cx="994138" cy="928600"/>
          </a:xfrm>
          <a:prstGeom prst="rect">
            <a:avLst/>
          </a:prstGeom>
        </p:spPr>
      </p:pic>
      <p:pic>
        <p:nvPicPr>
          <p:cNvPr id="11" name="Content Placeholder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207448">
            <a:off x="6848118" y="838603"/>
            <a:ext cx="1085641" cy="1057365"/>
          </a:xfrm>
          <a:prstGeom prst="rect">
            <a:avLst/>
          </a:prstGeom>
        </p:spPr>
      </p:pic>
      <p:pic>
        <p:nvPicPr>
          <p:cNvPr id="12" name="Content Placeholder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207448">
            <a:off x="7713556" y="828910"/>
            <a:ext cx="1082340" cy="923371"/>
          </a:xfrm>
          <a:prstGeom prst="rect">
            <a:avLst/>
          </a:prstGeom>
        </p:spPr>
      </p:pic>
      <p:pic>
        <p:nvPicPr>
          <p:cNvPr id="13" name="Content Placeholder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207448">
            <a:off x="8632710" y="821699"/>
            <a:ext cx="1079925" cy="921311"/>
          </a:xfrm>
          <a:prstGeom prst="rect">
            <a:avLst/>
          </a:prstGeom>
        </p:spPr>
      </p:pic>
      <p:pic>
        <p:nvPicPr>
          <p:cNvPr id="14" name="Content Placeholder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207448">
            <a:off x="9643742" y="832389"/>
            <a:ext cx="994185" cy="920817"/>
          </a:xfrm>
          <a:prstGeom prst="rect">
            <a:avLst/>
          </a:prstGeom>
        </p:spPr>
      </p:pic>
      <p:pic>
        <p:nvPicPr>
          <p:cNvPr id="15" name="Content Placeholder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207448">
            <a:off x="10322714" y="830206"/>
            <a:ext cx="1141744" cy="974051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>
          <a:xfrm>
            <a:off x="1296355" y="2194401"/>
            <a:ext cx="419785" cy="34598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dirty="0"/>
              <a:t>১</a:t>
            </a:r>
            <a:endParaRPr lang="en-US" dirty="0"/>
          </a:p>
        </p:txBody>
      </p:sp>
      <p:sp>
        <p:nvSpPr>
          <p:cNvPr id="17" name="Rectangle 16"/>
          <p:cNvSpPr/>
          <p:nvPr/>
        </p:nvSpPr>
        <p:spPr>
          <a:xfrm>
            <a:off x="2222784" y="2203830"/>
            <a:ext cx="419785" cy="34598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dirty="0" smtClean="0"/>
              <a:t>২</a:t>
            </a:r>
            <a:endParaRPr lang="en-US" dirty="0"/>
          </a:p>
        </p:txBody>
      </p:sp>
      <p:sp>
        <p:nvSpPr>
          <p:cNvPr id="18" name="Rectangle 17"/>
          <p:cNvSpPr/>
          <p:nvPr/>
        </p:nvSpPr>
        <p:spPr>
          <a:xfrm>
            <a:off x="2991395" y="2194400"/>
            <a:ext cx="419785" cy="34598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dirty="0" smtClean="0"/>
              <a:t>৩</a:t>
            </a:r>
            <a:endParaRPr lang="en-US" dirty="0"/>
          </a:p>
        </p:txBody>
      </p:sp>
      <p:sp>
        <p:nvSpPr>
          <p:cNvPr id="19" name="Rectangle 18"/>
          <p:cNvSpPr/>
          <p:nvPr/>
        </p:nvSpPr>
        <p:spPr>
          <a:xfrm>
            <a:off x="3831396" y="2244990"/>
            <a:ext cx="419785" cy="34598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dirty="0" smtClean="0"/>
              <a:t>৪</a:t>
            </a:r>
            <a:endParaRPr lang="en-US" dirty="0"/>
          </a:p>
        </p:txBody>
      </p:sp>
      <p:sp>
        <p:nvSpPr>
          <p:cNvPr id="20" name="Rectangle 19"/>
          <p:cNvSpPr/>
          <p:nvPr/>
        </p:nvSpPr>
        <p:spPr>
          <a:xfrm>
            <a:off x="4699150" y="2238244"/>
            <a:ext cx="419785" cy="34598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dirty="0" smtClean="0"/>
              <a:t>৫</a:t>
            </a:r>
            <a:endParaRPr lang="en-US" dirty="0"/>
          </a:p>
        </p:txBody>
      </p:sp>
      <p:sp>
        <p:nvSpPr>
          <p:cNvPr id="21" name="Rectangle 20"/>
          <p:cNvSpPr/>
          <p:nvPr/>
        </p:nvSpPr>
        <p:spPr>
          <a:xfrm>
            <a:off x="5599250" y="2269522"/>
            <a:ext cx="419785" cy="34598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dirty="0" smtClean="0"/>
              <a:t>৬</a:t>
            </a:r>
            <a:endParaRPr lang="en-US" dirty="0"/>
          </a:p>
        </p:txBody>
      </p:sp>
      <p:sp>
        <p:nvSpPr>
          <p:cNvPr id="22" name="Rectangle 21"/>
          <p:cNvSpPr/>
          <p:nvPr/>
        </p:nvSpPr>
        <p:spPr>
          <a:xfrm>
            <a:off x="6373480" y="2238244"/>
            <a:ext cx="419785" cy="34598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dirty="0" smtClean="0"/>
              <a:t>৭</a:t>
            </a:r>
            <a:endParaRPr lang="en-US" dirty="0"/>
          </a:p>
        </p:txBody>
      </p:sp>
      <p:sp>
        <p:nvSpPr>
          <p:cNvPr id="23" name="Rectangle 22"/>
          <p:cNvSpPr/>
          <p:nvPr/>
        </p:nvSpPr>
        <p:spPr>
          <a:xfrm>
            <a:off x="7339348" y="2237774"/>
            <a:ext cx="419785" cy="34598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dirty="0" smtClean="0"/>
              <a:t>৮</a:t>
            </a:r>
            <a:endParaRPr lang="en-US" dirty="0"/>
          </a:p>
        </p:txBody>
      </p:sp>
      <p:sp>
        <p:nvSpPr>
          <p:cNvPr id="24" name="Rectangle 23"/>
          <p:cNvSpPr/>
          <p:nvPr/>
        </p:nvSpPr>
        <p:spPr>
          <a:xfrm>
            <a:off x="8197752" y="2244990"/>
            <a:ext cx="419785" cy="34598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dirty="0" smtClean="0"/>
              <a:t>৯</a:t>
            </a:r>
            <a:endParaRPr lang="en-US" dirty="0"/>
          </a:p>
        </p:txBody>
      </p:sp>
      <p:sp>
        <p:nvSpPr>
          <p:cNvPr id="25" name="Rectangle 24"/>
          <p:cNvSpPr/>
          <p:nvPr/>
        </p:nvSpPr>
        <p:spPr>
          <a:xfrm>
            <a:off x="9115509" y="2271568"/>
            <a:ext cx="510405" cy="34598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dirty="0" smtClean="0"/>
              <a:t>১০</a:t>
            </a:r>
            <a:endParaRPr lang="en-US" dirty="0"/>
          </a:p>
        </p:txBody>
      </p:sp>
      <p:sp>
        <p:nvSpPr>
          <p:cNvPr id="26" name="Rectangle 25"/>
          <p:cNvSpPr/>
          <p:nvPr/>
        </p:nvSpPr>
        <p:spPr>
          <a:xfrm>
            <a:off x="10024762" y="2269523"/>
            <a:ext cx="419785" cy="34598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dirty="0" smtClean="0"/>
              <a:t>১১</a:t>
            </a:r>
            <a:endParaRPr lang="en-US" dirty="0"/>
          </a:p>
        </p:txBody>
      </p:sp>
      <p:sp>
        <p:nvSpPr>
          <p:cNvPr id="27" name="Rectangle 26"/>
          <p:cNvSpPr/>
          <p:nvPr/>
        </p:nvSpPr>
        <p:spPr>
          <a:xfrm>
            <a:off x="10741299" y="2258329"/>
            <a:ext cx="419785" cy="34598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১২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977442" y="2867034"/>
            <a:ext cx="3237472" cy="150752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>
            <a:off x="975860" y="4502619"/>
            <a:ext cx="3237472" cy="150752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>
            <a:off x="7923612" y="4502619"/>
            <a:ext cx="3237472" cy="150752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/>
          <p:cNvSpPr/>
          <p:nvPr/>
        </p:nvSpPr>
        <p:spPr>
          <a:xfrm>
            <a:off x="7923612" y="2828275"/>
            <a:ext cx="3237472" cy="150752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52298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54167E-6 -2.96296E-6 L -0.00325 0.32408 " pathEditMode="relative" rAng="0" ptsTypes="AA">
                                      <p:cBhvr>
                                        <p:cTn id="6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9" y="1620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9167E-6 -2.96296E-6 L -0.06549 0.57593 " pathEditMode="relative" rAng="0" ptsTypes="AA">
                                      <p:cBhvr>
                                        <p:cTn id="7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81" y="2879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133 0.18588 L 0.43463 0.34306 " pathEditMode="relative" rAng="0" ptsTypes="AA">
                                      <p:cBhvr>
                                        <p:cTn id="7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159" y="784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7 4.44444E-6 L 0.35547 0.57361 " pathEditMode="relative" rAng="0" ptsTypes="AA">
                                      <p:cBhvr>
                                        <p:cTn id="7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773" y="2868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25E-6 2.77556E-17 L -0.20039 0.34398 " pathEditMode="relative" rAng="0" ptsTypes="AA">
                                      <p:cBhvr>
                                        <p:cTn id="8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026" y="1719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54167E-6 1.11111E-6 L -0.25378 0.57592 " pathEditMode="relative" rAng="0" ptsTypes="AA">
                                      <p:cBhvr>
                                        <p:cTn id="8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695" y="2879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391 -0.00393 L 0.22904 0.32755 " pathEditMode="relative" rAng="0" ptsTypes="AA">
                                      <p:cBhvr>
                                        <p:cTn id="90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250" y="1657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461 0.08055 L 0.16784 0.57013 " pathEditMode="relative" rAng="0" ptsTypes="AA">
                                      <p:cBhvr>
                                        <p:cTn id="94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161" y="2446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834 0.00301 L -0.40247 0.3463 " pathEditMode="relative" rAng="0" ptsTypes="AA">
                                      <p:cBhvr>
                                        <p:cTn id="9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547" y="1715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5599 0.09097 L 0.0892 0.35 " pathEditMode="relative" rAng="0" ptsTypes="AA">
                                      <p:cBhvr>
                                        <p:cTn id="102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54" y="1294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4.07407E-6 L -0.54049 0.57916 " pathEditMode="relative" rAng="0" ptsTypes="AA">
                                      <p:cBhvr>
                                        <p:cTn id="106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7031" y="2895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7 3.7037E-7 L -0.01849 0.57893 " pathEditMode="relative" rAng="0" ptsTypes="AA">
                                      <p:cBhvr>
                                        <p:cTn id="110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24" y="2893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  <p:bldP spid="18" grpId="0" animBg="1"/>
      <p:bldP spid="19" grpId="0" animBg="1"/>
      <p:bldP spid="20" grpId="1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480568" y="610584"/>
            <a:ext cx="1383958" cy="753762"/>
          </a:xfrm>
          <a:prstGeom prst="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১২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469895" y="581216"/>
            <a:ext cx="1383958" cy="753762"/>
          </a:xfrm>
          <a:prstGeom prst="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৪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9536203" y="609131"/>
            <a:ext cx="1383958" cy="753762"/>
          </a:xfrm>
          <a:prstGeom prst="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৩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768093" y="740330"/>
            <a:ext cx="925725" cy="494270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÷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7919428" y="822170"/>
            <a:ext cx="766120" cy="512808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=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977013" y="2410858"/>
            <a:ext cx="2875427" cy="12776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মোট বস্তুর সংখ্যা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4647291" y="2418979"/>
            <a:ext cx="2746587" cy="12776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মোট দল সংখ্যা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8848878" y="2368258"/>
            <a:ext cx="2153344" cy="12776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বস্তুর সংখ্যা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1198644" y="4772990"/>
            <a:ext cx="9721517" cy="48481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গুনের নামতা ব্যবহার করেও আমরা ভাগ করতে পারি ।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433111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500" tmFilter="0,0; .5, 1; 1, 1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9" grpId="0" animBg="1"/>
      <p:bldP spid="11" grpId="0" animBg="1"/>
      <p:bldP spid="12" grpId="0" animBg="1"/>
      <p:bldP spid="13" grpId="0" animBg="1"/>
      <p:bldP spid="14" grpId="0" animBg="1"/>
      <p:bldP spid="1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1165" y="731838"/>
            <a:ext cx="1436843" cy="1367716"/>
          </a:xfrm>
        </p:spPr>
      </p:pic>
      <p:sp>
        <p:nvSpPr>
          <p:cNvPr id="4" name="TextBox 3"/>
          <p:cNvSpPr txBox="1"/>
          <p:nvPr/>
        </p:nvSpPr>
        <p:spPr>
          <a:xfrm rot="10800000" flipV="1">
            <a:off x="1028767" y="794329"/>
            <a:ext cx="1589241" cy="12822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 rot="10800000" flipH="1" flipV="1">
            <a:off x="509016" y="695759"/>
            <a:ext cx="185930" cy="12822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 rot="10800000" flipV="1">
            <a:off x="-794621" y="803134"/>
            <a:ext cx="1589241" cy="12822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8" name="Content Placeholder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7484" y="768867"/>
            <a:ext cx="1442750" cy="1389641"/>
          </a:xfrm>
          <a:prstGeom prst="rect">
            <a:avLst/>
          </a:prstGeom>
        </p:spPr>
      </p:pic>
      <p:pic>
        <p:nvPicPr>
          <p:cNvPr id="9" name="Content Placeholder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3596" y="813751"/>
            <a:ext cx="1436843" cy="1299874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9235391" y="1177770"/>
            <a:ext cx="2523811" cy="57204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3× 1 = 3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12" name="Group 11"/>
          <p:cNvGrpSpPr/>
          <p:nvPr/>
        </p:nvGrpSpPr>
        <p:grpSpPr>
          <a:xfrm>
            <a:off x="172419" y="2629820"/>
            <a:ext cx="8717573" cy="1332541"/>
            <a:chOff x="694945" y="4290762"/>
            <a:chExt cx="8717573" cy="1332541"/>
          </a:xfrm>
        </p:grpSpPr>
        <p:pic>
          <p:nvPicPr>
            <p:cNvPr id="21" name="Content Placeholder 6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64678" y="4290762"/>
              <a:ext cx="1386233" cy="1332541"/>
            </a:xfrm>
            <a:prstGeom prst="rect">
              <a:avLst/>
            </a:prstGeom>
          </p:spPr>
        </p:pic>
        <p:grpSp>
          <p:nvGrpSpPr>
            <p:cNvPr id="11" name="Group 10"/>
            <p:cNvGrpSpPr/>
            <p:nvPr/>
          </p:nvGrpSpPr>
          <p:grpSpPr>
            <a:xfrm>
              <a:off x="694945" y="4290762"/>
              <a:ext cx="5659041" cy="1332541"/>
              <a:chOff x="694945" y="4290762"/>
              <a:chExt cx="5659041" cy="1332541"/>
            </a:xfrm>
          </p:grpSpPr>
          <p:grpSp>
            <p:nvGrpSpPr>
              <p:cNvPr id="10" name="Group 9"/>
              <p:cNvGrpSpPr/>
              <p:nvPr/>
            </p:nvGrpSpPr>
            <p:grpSpPr>
              <a:xfrm>
                <a:off x="694945" y="4322064"/>
                <a:ext cx="2504717" cy="1284923"/>
                <a:chOff x="694945" y="4322064"/>
                <a:chExt cx="2504717" cy="1284923"/>
              </a:xfrm>
            </p:grpSpPr>
            <p:pic>
              <p:nvPicPr>
                <p:cNvPr id="17" name="Content Placeholder 6"/>
                <p:cNvPicPr>
                  <a:picLocks noChangeAspect="1"/>
                </p:cNvPicPr>
                <p:nvPr/>
              </p:nvPicPr>
              <p:blipFill>
                <a:blip r:embed="rId6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694945" y="4322064"/>
                  <a:ext cx="1292672" cy="1284923"/>
                </a:xfrm>
                <a:prstGeom prst="rect">
                  <a:avLst/>
                </a:prstGeom>
              </p:spPr>
            </p:pic>
            <p:pic>
              <p:nvPicPr>
                <p:cNvPr id="18" name="Content Placeholder 6"/>
                <p:cNvPicPr>
                  <a:picLocks noChangeAspect="1"/>
                </p:cNvPicPr>
                <p:nvPr/>
              </p:nvPicPr>
              <p:blipFill>
                <a:blip r:embed="rId7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987617" y="4326405"/>
                  <a:ext cx="1212045" cy="1280582"/>
                </a:xfrm>
                <a:prstGeom prst="rect">
                  <a:avLst/>
                </a:prstGeom>
              </p:spPr>
            </p:pic>
          </p:grpSp>
          <p:pic>
            <p:nvPicPr>
              <p:cNvPr id="23" name="Content Placeholder 6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863108" y="4290763"/>
                <a:ext cx="1490878" cy="1316224"/>
              </a:xfrm>
              <a:prstGeom prst="rect">
                <a:avLst/>
              </a:prstGeom>
            </p:spPr>
          </p:pic>
          <p:pic>
            <p:nvPicPr>
              <p:cNvPr id="24" name="Content Placeholder 6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410355" y="4290762"/>
                <a:ext cx="1452753" cy="1332541"/>
              </a:xfrm>
              <a:prstGeom prst="rect">
                <a:avLst/>
              </a:prstGeom>
            </p:spPr>
          </p:pic>
        </p:grpSp>
        <p:pic>
          <p:nvPicPr>
            <p:cNvPr id="28" name="Content Placeholder 6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950911" y="4290762"/>
              <a:ext cx="1461607" cy="1332541"/>
            </a:xfrm>
            <a:prstGeom prst="rect">
              <a:avLst/>
            </a:prstGeom>
          </p:spPr>
        </p:pic>
      </p:grpSp>
      <p:sp>
        <p:nvSpPr>
          <p:cNvPr id="30" name="Rectangle 29"/>
          <p:cNvSpPr/>
          <p:nvPr/>
        </p:nvSpPr>
        <p:spPr>
          <a:xfrm>
            <a:off x="9305858" y="2977080"/>
            <a:ext cx="2453344" cy="57204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3× 2 = 6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 rot="10800000" flipV="1">
            <a:off x="1181165" y="758336"/>
            <a:ext cx="1589241" cy="12822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grpSp>
        <p:nvGrpSpPr>
          <p:cNvPr id="15" name="Group 14"/>
          <p:cNvGrpSpPr/>
          <p:nvPr/>
        </p:nvGrpSpPr>
        <p:grpSpPr>
          <a:xfrm>
            <a:off x="172419" y="4686030"/>
            <a:ext cx="2732152" cy="1376506"/>
            <a:chOff x="310344" y="4411422"/>
            <a:chExt cx="2620682" cy="937818"/>
          </a:xfrm>
        </p:grpSpPr>
        <p:pic>
          <p:nvPicPr>
            <p:cNvPr id="27" name="Content Placeholder 6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0344" y="4443183"/>
              <a:ext cx="870821" cy="906057"/>
            </a:xfrm>
            <a:prstGeom prst="rect">
              <a:avLst/>
            </a:prstGeom>
          </p:spPr>
        </p:pic>
        <p:pic>
          <p:nvPicPr>
            <p:cNvPr id="29" name="Content Placeholder 6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89384" y="4434379"/>
              <a:ext cx="870821" cy="906057"/>
            </a:xfrm>
            <a:prstGeom prst="rect">
              <a:avLst/>
            </a:prstGeom>
          </p:spPr>
        </p:pic>
        <p:pic>
          <p:nvPicPr>
            <p:cNvPr id="31" name="Content Placeholder 6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60205" y="4411422"/>
              <a:ext cx="870821" cy="929014"/>
            </a:xfrm>
            <a:prstGeom prst="rect">
              <a:avLst/>
            </a:prstGeom>
          </p:spPr>
        </p:pic>
      </p:grpSp>
      <p:grpSp>
        <p:nvGrpSpPr>
          <p:cNvPr id="32" name="Group 31"/>
          <p:cNvGrpSpPr/>
          <p:nvPr/>
        </p:nvGrpSpPr>
        <p:grpSpPr>
          <a:xfrm>
            <a:off x="3058226" y="4679569"/>
            <a:ext cx="2867936" cy="1376506"/>
            <a:chOff x="310344" y="4411422"/>
            <a:chExt cx="2620682" cy="937818"/>
          </a:xfrm>
        </p:grpSpPr>
        <p:pic>
          <p:nvPicPr>
            <p:cNvPr id="33" name="Content Placeholder 6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0344" y="4443183"/>
              <a:ext cx="870821" cy="906057"/>
            </a:xfrm>
            <a:prstGeom prst="rect">
              <a:avLst/>
            </a:prstGeom>
          </p:spPr>
        </p:pic>
        <p:pic>
          <p:nvPicPr>
            <p:cNvPr id="34" name="Content Placeholder 6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89384" y="4434379"/>
              <a:ext cx="870821" cy="906057"/>
            </a:xfrm>
            <a:prstGeom prst="rect">
              <a:avLst/>
            </a:prstGeom>
          </p:spPr>
        </p:pic>
        <p:pic>
          <p:nvPicPr>
            <p:cNvPr id="35" name="Content Placeholder 6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60205" y="4411422"/>
              <a:ext cx="870821" cy="929014"/>
            </a:xfrm>
            <a:prstGeom prst="rect">
              <a:avLst/>
            </a:prstGeom>
          </p:spPr>
        </p:pic>
      </p:grpSp>
      <p:grpSp>
        <p:nvGrpSpPr>
          <p:cNvPr id="36" name="Group 35"/>
          <p:cNvGrpSpPr/>
          <p:nvPr/>
        </p:nvGrpSpPr>
        <p:grpSpPr>
          <a:xfrm>
            <a:off x="6110051" y="4666647"/>
            <a:ext cx="2732152" cy="1376506"/>
            <a:chOff x="310344" y="4411422"/>
            <a:chExt cx="2620682" cy="937818"/>
          </a:xfrm>
        </p:grpSpPr>
        <p:pic>
          <p:nvPicPr>
            <p:cNvPr id="37" name="Content Placeholder 6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0344" y="4443183"/>
              <a:ext cx="870821" cy="906057"/>
            </a:xfrm>
            <a:prstGeom prst="rect">
              <a:avLst/>
            </a:prstGeom>
          </p:spPr>
        </p:pic>
        <p:pic>
          <p:nvPicPr>
            <p:cNvPr id="38" name="Content Placeholder 6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89384" y="4434379"/>
              <a:ext cx="870821" cy="906057"/>
            </a:xfrm>
            <a:prstGeom prst="rect">
              <a:avLst/>
            </a:prstGeom>
          </p:spPr>
        </p:pic>
        <p:pic>
          <p:nvPicPr>
            <p:cNvPr id="39" name="Content Placeholder 6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60205" y="4411422"/>
              <a:ext cx="870821" cy="929014"/>
            </a:xfrm>
            <a:prstGeom prst="rect">
              <a:avLst/>
            </a:prstGeom>
          </p:spPr>
        </p:pic>
      </p:grpSp>
      <p:sp>
        <p:nvSpPr>
          <p:cNvPr id="40" name="Rectangle 39"/>
          <p:cNvSpPr/>
          <p:nvPr/>
        </p:nvSpPr>
        <p:spPr>
          <a:xfrm>
            <a:off x="9251012" y="5062414"/>
            <a:ext cx="2453344" cy="57204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3× </a:t>
            </a:r>
            <a:r>
              <a:rPr lang="bn-BD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৩=৯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63293099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0" grpId="0" animBg="1"/>
      <p:bldP spid="40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9098754" y="1097280"/>
            <a:ext cx="2611757" cy="82296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3 × 4 = 12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156" b="24648"/>
          <a:stretch/>
        </p:blipFill>
        <p:spPr>
          <a:xfrm>
            <a:off x="772394" y="3674427"/>
            <a:ext cx="2466975" cy="982980"/>
          </a:xfrm>
          <a:prstGeom prst="rect">
            <a:avLst/>
          </a:prstGeom>
          <a:ln w="76200">
            <a:solidFill>
              <a:schemeClr val="tx1"/>
            </a:solidFill>
          </a:ln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156" b="24648"/>
          <a:stretch/>
        </p:blipFill>
        <p:spPr>
          <a:xfrm>
            <a:off x="3563115" y="3674427"/>
            <a:ext cx="2466975" cy="982980"/>
          </a:xfrm>
          <a:prstGeom prst="rect">
            <a:avLst/>
          </a:prstGeom>
          <a:ln w="57150">
            <a:solidFill>
              <a:schemeClr val="tx1"/>
            </a:solidFill>
          </a:ln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156" b="24648"/>
          <a:stretch/>
        </p:blipFill>
        <p:spPr>
          <a:xfrm>
            <a:off x="6308033" y="3674427"/>
            <a:ext cx="2466975" cy="982980"/>
          </a:xfrm>
          <a:prstGeom prst="rect">
            <a:avLst/>
          </a:prstGeom>
          <a:ln w="57150">
            <a:solidFill>
              <a:schemeClr val="tx1"/>
            </a:solidFill>
          </a:ln>
        </p:spPr>
      </p:pic>
      <p:sp>
        <p:nvSpPr>
          <p:cNvPr id="17" name="Rectangle 16"/>
          <p:cNvSpPr/>
          <p:nvPr/>
        </p:nvSpPr>
        <p:spPr>
          <a:xfrm>
            <a:off x="9098754" y="3834447"/>
            <a:ext cx="2611757" cy="82296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3 × 5 = 1</a:t>
            </a:r>
            <a:r>
              <a:rPr lang="bn-BD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৫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74342" y="5613671"/>
            <a:ext cx="11711496" cy="957943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প্রত্যেকে  পেল ৫টি আপেল। গাণিতিক বাক্যে </a:t>
            </a:r>
            <a:r>
              <a:rPr lang="bn-BD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১৫ 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÷</a:t>
            </a:r>
            <a:r>
              <a:rPr lang="bn-BD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৩ = ৫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552" r="13005"/>
          <a:stretch/>
        </p:blipFill>
        <p:spPr>
          <a:xfrm>
            <a:off x="1020127" y="837028"/>
            <a:ext cx="2111215" cy="1343463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552" r="13005"/>
          <a:stretch/>
        </p:blipFill>
        <p:spPr>
          <a:xfrm>
            <a:off x="3684507" y="833907"/>
            <a:ext cx="2111215" cy="1343463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552" r="13005"/>
          <a:stretch/>
        </p:blipFill>
        <p:spPr>
          <a:xfrm>
            <a:off x="6348887" y="833908"/>
            <a:ext cx="2111215" cy="1343463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8972089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7" grpId="0" animBg="1"/>
      <p:bldP spid="3" grpId="1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624387" y="95802"/>
            <a:ext cx="2943225" cy="75980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দলীয় কাজ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838200" y="1954516"/>
            <a:ext cx="6596324" cy="61546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১৮ টি বিস্কুট ৯ জনকে ভাগ করে দাও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838200" y="3980725"/>
            <a:ext cx="1436076" cy="703384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১৮</a:t>
            </a:r>
            <a:r>
              <a:rPr lang="bn-BD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890740" y="3980725"/>
            <a:ext cx="1436076" cy="703384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৯</a:t>
            </a:r>
            <a:r>
              <a:rPr lang="bn-BD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9208479" y="3980725"/>
            <a:ext cx="1436076" cy="703384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২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161207" y="4109679"/>
            <a:ext cx="615641" cy="57443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÷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7434524" y="4332417"/>
            <a:ext cx="660063" cy="3516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=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9208479" y="1087317"/>
            <a:ext cx="1436076" cy="70338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২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71344" y="95802"/>
            <a:ext cx="3269552" cy="22778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65528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>
          <a:xfrm>
            <a:off x="861647" y="3761276"/>
            <a:ext cx="10367961" cy="2619375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পাঠ্য বইয়ের ৬৪ পৃষ্ঠা বের কর।   </a:t>
            </a:r>
            <a:endParaRPr lang="en-US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5047" y="1332401"/>
            <a:ext cx="1876425" cy="2428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55705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474464" y="1311592"/>
            <a:ext cx="2279073" cy="727364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একক কাজ  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41434" y="3640439"/>
            <a:ext cx="11410951" cy="19163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আমাদের কাছে ১০টি বল আছে । যদি ৫ জনকে বল গুলো </a:t>
            </a:r>
          </a:p>
          <a:p>
            <a:r>
              <a:rPr lang="bn-BD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সমান ভাবে ভাগ করে দেই তবে প্রতেকে কয়টি করে বল পাবে?         এখানে কত ঘরের গুনের নামতা ব্যবহার করব ।      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80831" y="1311592"/>
            <a:ext cx="3571554" cy="1552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63792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11505" y="465462"/>
            <a:ext cx="1113692" cy="99224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1505" y="4047154"/>
            <a:ext cx="2731477" cy="111369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5291" y="2745891"/>
            <a:ext cx="2731477" cy="111369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02613" y="5355333"/>
            <a:ext cx="2731477" cy="111369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31567" y="4067907"/>
            <a:ext cx="2731477" cy="1113693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31566" y="2675553"/>
            <a:ext cx="2731477" cy="1113693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1505" y="5355333"/>
            <a:ext cx="2731477" cy="1113693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48860">
            <a:off x="678862" y="3634279"/>
            <a:ext cx="5233894" cy="2850176"/>
          </a:xfrm>
          <a:prstGeom prst="rect">
            <a:avLst/>
          </a:prstGeom>
        </p:spPr>
      </p:pic>
      <p:sp>
        <p:nvSpPr>
          <p:cNvPr id="12" name="Oval 11"/>
          <p:cNvSpPr/>
          <p:nvPr/>
        </p:nvSpPr>
        <p:spPr>
          <a:xfrm>
            <a:off x="4659920" y="286738"/>
            <a:ext cx="3083170" cy="808893"/>
          </a:xfrm>
          <a:prstGeom prst="ellipse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জোড়ায় কাজ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89547" y="1457703"/>
            <a:ext cx="814847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১৮টি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চকলেট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আছে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৬ </a:t>
            </a: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টি প্লেটে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সমানভাবে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ভাগ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দিলে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প্রত্যেক</a:t>
            </a:r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প্লেটে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কয়টি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চকলেট</a:t>
            </a:r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থাকবে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?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814979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3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486275" y="350838"/>
            <a:ext cx="3314700" cy="730250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মূল্যায়ণ</a:t>
            </a:r>
            <a:r>
              <a:rPr lang="bn-BD" sz="4400" u="sng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53145" y="1377461"/>
            <a:ext cx="11780960" cy="121773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6</a:t>
            </a:r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টি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পিঠা</a:t>
            </a:r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4</a:t>
            </a:r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জনকে সমাভাবে ভাবে ভাগ করে দেওয়া হলো।</a:t>
            </a:r>
          </a:p>
          <a:p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প্রত্যেকে কয়টি করে পিঠা পাবে ?      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842" b="6164"/>
          <a:stretch/>
        </p:blipFill>
        <p:spPr>
          <a:xfrm>
            <a:off x="253145" y="3653570"/>
            <a:ext cx="5369169" cy="250104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772" b="10843"/>
          <a:stretch/>
        </p:blipFill>
        <p:spPr>
          <a:xfrm>
            <a:off x="6798003" y="3653570"/>
            <a:ext cx="4784397" cy="25010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70538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32198" y="367652"/>
            <a:ext cx="5018943" cy="3506797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330036" y="831273"/>
            <a:ext cx="342899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বাড়ির</a:t>
            </a:r>
            <a:r>
              <a:rPr lang="en-US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19456" y="4462272"/>
            <a:ext cx="11431685" cy="1200329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২০টি কলা আছে। যদি ৫ জন শিশুকে সেগুলো সমানভাবে দেওয়া হয় , তবে প্রত্যেকে কয়টি করে কলা পাবে 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40728" y="1846936"/>
            <a:ext cx="2495550" cy="1838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01083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 Diagonal Corner Rectangle 3"/>
          <p:cNvSpPr/>
          <p:nvPr/>
        </p:nvSpPr>
        <p:spPr>
          <a:xfrm>
            <a:off x="5228491" y="1957753"/>
            <a:ext cx="6400800" cy="4349262"/>
          </a:xfrm>
          <a:prstGeom prst="round2Diag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কনিকা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রায়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algn="ctr"/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প্রধান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endParaRPr lang="en-US" sz="36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গোয়ালহাট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সরকারি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প্রাথমিক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বিদ্যালয়</a:t>
            </a:r>
            <a:endParaRPr lang="en-US" sz="36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দিনাজপুর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সদর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,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দিনাজপুর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।    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574" y="1793630"/>
            <a:ext cx="4047926" cy="4677508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6" name="Horizontal Scroll 5"/>
          <p:cNvSpPr/>
          <p:nvPr/>
        </p:nvSpPr>
        <p:spPr>
          <a:xfrm>
            <a:off x="4173415" y="152400"/>
            <a:ext cx="3938954" cy="1125415"/>
          </a:xfrm>
          <a:prstGeom prst="horizontalScroll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7149952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563816" y="0"/>
            <a:ext cx="5064368" cy="1617784"/>
          </a:xfrm>
          <a:prstGeom prst="rect">
            <a:avLst/>
          </a:prstGeom>
          <a:noFill/>
        </p:spPr>
        <p:txBody>
          <a:bodyPr wrap="square" rtlCol="0">
            <a:prstTxWarp prst="textWave2">
              <a:avLst/>
            </a:prstTxWarp>
            <a:spAutoFit/>
          </a:bodyPr>
          <a:lstStyle/>
          <a:p>
            <a:r>
              <a:rPr lang="en-US" sz="40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সবাইকে</a:t>
            </a:r>
            <a:r>
              <a:rPr lang="en-US" sz="4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ধন্যবাদ</a:t>
            </a:r>
            <a:endParaRPr lang="en-US" sz="4000" dirty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408557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eft-Right Arrow 3"/>
          <p:cNvSpPr/>
          <p:nvPr/>
        </p:nvSpPr>
        <p:spPr>
          <a:xfrm>
            <a:off x="3253154" y="0"/>
            <a:ext cx="5222632" cy="1107831"/>
          </a:xfrm>
          <a:prstGeom prst="leftRightArrow">
            <a:avLst/>
          </a:prstGeom>
        </p:spPr>
        <p:style>
          <a:lnRef idx="1">
            <a:schemeClr val="accent2"/>
          </a:lnRef>
          <a:fillRef idx="1003">
            <a:schemeClr val="l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Bevel 4"/>
          <p:cNvSpPr/>
          <p:nvPr/>
        </p:nvSpPr>
        <p:spPr>
          <a:xfrm>
            <a:off x="5864471" y="1682260"/>
            <a:ext cx="4462154" cy="4779818"/>
          </a:xfrm>
          <a:prstGeom prst="bevel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শ্রেণিঃ দ্বিতীয়</a:t>
            </a:r>
          </a:p>
          <a:p>
            <a:pPr algn="ctr"/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বিষয়ঃগণিত</a:t>
            </a:r>
          </a:p>
          <a:p>
            <a:pPr algn="ctr"/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পাঠঃ ভাগ</a:t>
            </a:r>
          </a:p>
          <a:p>
            <a:pPr algn="ctr"/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সময়ঃ ৪০ মিনিট</a:t>
            </a:r>
          </a:p>
          <a:p>
            <a:pPr algn="ctr"/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তারিখঃ ০৬/০১/২০২১  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265" y="1682260"/>
            <a:ext cx="3857074" cy="4779818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41107749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otched Right Arrow 3"/>
          <p:cNvSpPr/>
          <p:nvPr/>
        </p:nvSpPr>
        <p:spPr>
          <a:xfrm>
            <a:off x="3075709" y="0"/>
            <a:ext cx="5380892" cy="1850537"/>
          </a:xfrm>
          <a:prstGeom prst="notchedRight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শিখনফল 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0" y="2215661"/>
            <a:ext cx="12192000" cy="4476083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১৩.1.1: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উপকরণ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ব্যবহার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ভাগ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।</a:t>
            </a:r>
          </a:p>
          <a:p>
            <a:pPr algn="ctr"/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১৩.2.1: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গুনের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নামতা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ব্যবহার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ভাগ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।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2429546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1226" y="4512265"/>
            <a:ext cx="2143125" cy="2143125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4091" y="4626906"/>
            <a:ext cx="2143125" cy="2143125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7203" y="2753726"/>
            <a:ext cx="2143125" cy="2143125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135" y="226015"/>
            <a:ext cx="2143125" cy="2143125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8" name="TextBox 7"/>
          <p:cNvSpPr txBox="1"/>
          <p:nvPr/>
        </p:nvSpPr>
        <p:spPr>
          <a:xfrm>
            <a:off x="4451394" y="186296"/>
            <a:ext cx="75669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ছবি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দেখে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চিন্তা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প্রত্যেকে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কয়টি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পাবে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?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71318" y="1663727"/>
            <a:ext cx="2857500" cy="203975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52560" y="4857750"/>
            <a:ext cx="2295017" cy="1566556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9832" y="880546"/>
            <a:ext cx="2143125" cy="2143125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472" y="2369140"/>
            <a:ext cx="2143125" cy="2143125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47973065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1855454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মনে কর তোমার কাছে ৮টি বল  আছে ,তুমি বলগুলো তোমার</a:t>
            </a:r>
          </a:p>
          <a:p>
            <a:pPr algn="ctr"/>
            <a:r>
              <a:rPr lang="bn-BD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২ বন্ধুকে দিবে, তাহলে ২ জনে কয়টি করে বল পাবে?  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700" y="2188230"/>
            <a:ext cx="1071563" cy="98583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2105" y="2190630"/>
            <a:ext cx="1071563" cy="98583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16086" y="2173898"/>
            <a:ext cx="1071563" cy="98583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9423" y="2152745"/>
            <a:ext cx="1071563" cy="98583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5246" y="2173898"/>
            <a:ext cx="1071563" cy="98583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5935" y="2173898"/>
            <a:ext cx="1071563" cy="985838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8124" y="2184315"/>
            <a:ext cx="1071563" cy="985838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0254" y="2184315"/>
            <a:ext cx="1071563" cy="985838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056" y="3234563"/>
            <a:ext cx="1143289" cy="137856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45204" y="3159736"/>
            <a:ext cx="1195387" cy="15573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635353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911 4.81481E-6 L -0.01328 0.41898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8" y="2094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-3.33333E-6 L 0.52122 0.45394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911" y="2259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344 0.02013 L -0.13021 0.41666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339" y="1981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227 0.00833 L 0.38867 0.45902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547" y="225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9167E-6 0.02361 L -0.25117 0.42153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565" y="1988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2.59259E-6 L 0.2457 0.46551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279" y="2326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586 0.02315 L -0.37175 0.41921 " pathEditMode="relative" rAng="0" ptsTypes="AA">
                                      <p:cBhvr>
                                        <p:cTn id="3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880" y="1979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875E-6 2.59259E-6 L 0.11771 0.47176 " pathEditMode="relative" rAng="0" ptsTypes="AA">
                                      <p:cBhvr>
                                        <p:cTn id="3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885" y="2358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loud Callout 3"/>
          <p:cNvSpPr/>
          <p:nvPr/>
        </p:nvSpPr>
        <p:spPr>
          <a:xfrm>
            <a:off x="2471738" y="1500188"/>
            <a:ext cx="6657975" cy="4071937"/>
          </a:xfrm>
          <a:prstGeom prst="cloudCallou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ভাগ</a:t>
            </a:r>
            <a:endParaRPr lang="en-US" sz="8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937760" y="365760"/>
            <a:ext cx="22677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আজকের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462768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764155" y="744371"/>
            <a:ext cx="5151621" cy="550883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বল ছিল কয়টি ?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7911056" y="751890"/>
            <a:ext cx="2605790" cy="543364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৮টি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781644" y="1613184"/>
            <a:ext cx="5476064" cy="500598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কয়জনকে ভাগ করে দিলাম ? 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764155" y="3380894"/>
            <a:ext cx="5204086" cy="516549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গাণিতিক বাক্যে লিখি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7911056" y="2481235"/>
            <a:ext cx="3420257" cy="578456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৪টি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7903561" y="1630282"/>
            <a:ext cx="3427752" cy="515925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২ জনকে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764155" y="4260656"/>
            <a:ext cx="5493553" cy="554636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 ধরনের হিসাবকে ভাগ বলে । 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4611973" y="5546391"/>
            <a:ext cx="2968053" cy="554636"/>
          </a:xfrm>
          <a:prstGeom prst="rect">
            <a:avLst/>
          </a:prstGeom>
          <a:solidFill>
            <a:schemeClr val="accent2">
              <a:lumMod val="50000"/>
            </a:schemeClr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ভাগের চিহ্ন ÷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7911057" y="3421394"/>
            <a:ext cx="3420257" cy="554636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৮ ÷ ২ = ৪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640859" y="2971800"/>
            <a:ext cx="65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781644" y="2539895"/>
            <a:ext cx="5476064" cy="500598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প্রত্যেকে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কয়টি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পেল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?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562637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901186" y="609130"/>
            <a:ext cx="212187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বাস্তব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পর্যায়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9516" y="2252238"/>
            <a:ext cx="5574323" cy="2722098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6" name="TextBox 5"/>
          <p:cNvSpPr txBox="1"/>
          <p:nvPr/>
        </p:nvSpPr>
        <p:spPr>
          <a:xfrm>
            <a:off x="5084064" y="5555615"/>
            <a:ext cx="296265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কাঠি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দিয়ে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।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956045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1196</TotalTime>
  <Words>325</Words>
  <Application>Microsoft Office PowerPoint</Application>
  <PresentationFormat>Widescreen</PresentationFormat>
  <Paragraphs>79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6" baseType="lpstr">
      <vt:lpstr>Arial</vt:lpstr>
      <vt:lpstr>Calibri</vt:lpstr>
      <vt:lpstr>Calibri Light</vt:lpstr>
      <vt:lpstr>NikoshBAN</vt:lpstr>
      <vt:lpstr>Vrinda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 PC</dc:creator>
  <cp:lastModifiedBy>USER PC</cp:lastModifiedBy>
  <cp:revision>176</cp:revision>
  <dcterms:created xsi:type="dcterms:W3CDTF">2018-12-16T12:45:10Z</dcterms:created>
  <dcterms:modified xsi:type="dcterms:W3CDTF">2021-01-06T14:33:51Z</dcterms:modified>
</cp:coreProperties>
</file>