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58" r:id="rId2"/>
    <p:sldId id="280" r:id="rId3"/>
    <p:sldId id="262" r:id="rId4"/>
    <p:sldId id="306" r:id="rId5"/>
    <p:sldId id="363" r:id="rId6"/>
    <p:sldId id="318" r:id="rId7"/>
    <p:sldId id="347" r:id="rId8"/>
    <p:sldId id="369" r:id="rId9"/>
    <p:sldId id="368" r:id="rId10"/>
    <p:sldId id="321" r:id="rId11"/>
    <p:sldId id="348" r:id="rId12"/>
    <p:sldId id="349" r:id="rId13"/>
    <p:sldId id="350" r:id="rId14"/>
    <p:sldId id="351" r:id="rId15"/>
    <p:sldId id="352" r:id="rId16"/>
    <p:sldId id="362" r:id="rId17"/>
    <p:sldId id="353" r:id="rId18"/>
    <p:sldId id="354" r:id="rId19"/>
    <p:sldId id="355" r:id="rId20"/>
    <p:sldId id="356" r:id="rId21"/>
    <p:sldId id="357" r:id="rId22"/>
    <p:sldId id="364" r:id="rId23"/>
    <p:sldId id="365" r:id="rId24"/>
    <p:sldId id="366" r:id="rId25"/>
    <p:sldId id="334" r:id="rId26"/>
    <p:sldId id="360" r:id="rId27"/>
    <p:sldId id="361" r:id="rId28"/>
    <p:sldId id="335" r:id="rId29"/>
    <p:sldId id="336" r:id="rId30"/>
    <p:sldId id="3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8" d="100"/>
          <a:sy n="38" d="100"/>
        </p:scale>
        <p:origin x="-144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৩য় খলিফা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জন্মঃ ৫৭৬ খ্রিঃ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মাতাঃ আরওরা বিনতে কুরাইজ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১৭ জুন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৬৫৬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/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বংশঃ কুরাইশ বংশের উমাইয়া গোত্রে</a:t>
          </a:r>
          <a:endParaRPr lang="en-US" sz="20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পিতাঃ আফফান</a:t>
          </a: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 custT="1"/>
      <dgm:spPr/>
      <dgm:t>
        <a:bodyPr/>
        <a:lstStyle/>
        <a:p>
          <a:r>
            <a:rPr lang="bn-BD" sz="1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sz="1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৬৪৪ – ৬৫৬ </a:t>
          </a:r>
          <a:r>
            <a:rPr lang="bn-BD" sz="1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খ্রিঃ (মোট =১২ বছর)</a:t>
          </a:r>
          <a:endParaRPr lang="en-US" sz="16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৩৪ বছর বয়সে ইসলাম গ্রহণ</a:t>
          </a:r>
          <a:endParaRPr lang="en-US" sz="1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/>
      <dgm:t>
        <a:bodyPr/>
        <a:lstStyle/>
        <a:p>
          <a:endParaRPr lang="en-US"/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252225" custRadScaleRad="110308" custRadScaleInc="32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ScaleX="165059" custScaleY="153141" custRadScaleRad="101410" custRadScaleInc="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213369" custScaleY="139893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 custScaleX="196696" custScaleY="126301" custRadScaleRad="112089" custRadScaleInc="10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27212" custRadScaleRad="100743" custRadScaleInc="25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8" custScaleX="152291" custRadScaleRad="113533" custRadScaleInc="1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 custScaleY="144829" custRadScaleRad="92058" custRadScaleInc="3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ScaleX="118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B50DE2AC-EC75-4EFC-B415-4B0D6FBD4C33}" type="presOf" srcId="{938CADF5-F1EC-417A-896A-2321F52C12CE}" destId="{CA8823E7-DA51-4DBF-9F9A-2DB7A48E4AE6}" srcOrd="1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B8CA16EB-C4DF-451A-97CA-859CCA887B8E}" type="presOf" srcId="{1A886BAC-8359-445A-9FEA-7FFC5B29E7BF}" destId="{A04533C8-E41E-4919-A610-79BF35531D6B}" srcOrd="0" destOrd="0" presId="urn:microsoft.com/office/officeart/2005/8/layout/radial5"/>
    <dgm:cxn modelId="{D60D900B-4D47-482E-8D85-1DF26B5C2716}" type="presOf" srcId="{31FE125A-0751-4A29-8769-0AE965E54B8D}" destId="{2847BE4C-FBEA-4EDA-AB2F-2557921844D3}" srcOrd="1" destOrd="0" presId="urn:microsoft.com/office/officeart/2005/8/layout/radial5"/>
    <dgm:cxn modelId="{E2020955-D649-4456-BA78-F6D1F51C1163}" type="presOf" srcId="{91C55549-D3F5-406B-AFA8-0A9DD23ABFAF}" destId="{D172618D-1947-4A0E-9F8C-CBB52FF5F408}" srcOrd="0" destOrd="0" presId="urn:microsoft.com/office/officeart/2005/8/layout/radial5"/>
    <dgm:cxn modelId="{7F952803-DDF4-4B02-B6A6-3AD5360A9203}" type="presOf" srcId="{1057C904-914F-4F02-96C1-A87D78693D06}" destId="{96D8137D-B3C8-4B62-8152-564933220307}" srcOrd="0" destOrd="0" presId="urn:microsoft.com/office/officeart/2005/8/layout/radial5"/>
    <dgm:cxn modelId="{657220CE-0E26-458F-8B3F-29481F152701}" type="presOf" srcId="{6547CD20-BAF6-4F71-BB56-E1FC0E58E023}" destId="{FFBDF945-FF23-492A-81E4-C52D48471845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140C01DB-0BD9-448E-B985-185F9E650336}" type="presOf" srcId="{1A886BAC-8359-445A-9FEA-7FFC5B29E7BF}" destId="{FC7A1BB4-ADE9-4637-B1C5-08DB80A1D3C9}" srcOrd="1" destOrd="0" presId="urn:microsoft.com/office/officeart/2005/8/layout/radial5"/>
    <dgm:cxn modelId="{1667F4BD-804A-4082-BCB9-2CB842FD806C}" type="presOf" srcId="{6705972D-D33F-4ABB-9108-0260F4C3A81F}" destId="{272AA80B-52DF-40D0-BAF8-52FCA6CB36A6}" srcOrd="1" destOrd="0" presId="urn:microsoft.com/office/officeart/2005/8/layout/radial5"/>
    <dgm:cxn modelId="{B57C1FA3-1F08-426C-885F-1853D7F378F5}" type="presOf" srcId="{DC85941F-F58B-45FB-B21A-9D71656CFCA9}" destId="{ED903376-AB3E-4468-8A4D-8E49E5E1FA56}" srcOrd="1" destOrd="0" presId="urn:microsoft.com/office/officeart/2005/8/layout/radial5"/>
    <dgm:cxn modelId="{FFCE2272-646F-4F0F-A4E7-53A7CBB62BA7}" type="presOf" srcId="{C425B36A-D118-4A78-A514-5E6F3F51A9CB}" destId="{6EAC40AC-D3C3-4A8C-A5BA-07504902DFEA}" srcOrd="0" destOrd="0" presId="urn:microsoft.com/office/officeart/2005/8/layout/radial5"/>
    <dgm:cxn modelId="{796A682A-B6C7-44CE-9D65-668FDB45D67D}" type="presOf" srcId="{B27055D6-F6AA-485E-AD1F-141811F00EA7}" destId="{37A33C74-DD70-4490-9CB5-BF4DFCFFFB0A}" srcOrd="0" destOrd="0" presId="urn:microsoft.com/office/officeart/2005/8/layout/radial5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F01329CA-FEFE-4556-B92F-53B60B538D56}" type="presOf" srcId="{6705972D-D33F-4ABB-9108-0260F4C3A81F}" destId="{27BA621E-47D8-42CC-8103-257D2F36E4A2}" srcOrd="0" destOrd="0" presId="urn:microsoft.com/office/officeart/2005/8/layout/radial5"/>
    <dgm:cxn modelId="{E63AF8A5-03D2-4F9B-9F5F-76C8FDD00D59}" type="presOf" srcId="{938CADF5-F1EC-417A-896A-2321F52C12CE}" destId="{A907FE88-0E84-4F0E-AEAA-62DC5DAB28B5}" srcOrd="0" destOrd="0" presId="urn:microsoft.com/office/officeart/2005/8/layout/radial5"/>
    <dgm:cxn modelId="{9283377E-C37B-468F-92DA-4AAC9617E2D8}" type="presOf" srcId="{2F9275E6-2D21-4883-9C26-101D652A6A79}" destId="{57FA0DD6-5F6F-4D40-9D01-C709A782692F}" srcOrd="1" destOrd="0" presId="urn:microsoft.com/office/officeart/2005/8/layout/radial5"/>
    <dgm:cxn modelId="{B37B2B6F-7A98-484C-B8C1-4481B3923E11}" type="presOf" srcId="{1424B024-E4E4-457C-AA13-1DB7FE941E70}" destId="{050C62E8-EFF9-48A5-B7E7-E974B4F026AF}" srcOrd="0" destOrd="0" presId="urn:microsoft.com/office/officeart/2005/8/layout/radial5"/>
    <dgm:cxn modelId="{40048FB0-5FD8-4143-8BFC-DE4D43EF91AA}" type="presOf" srcId="{31FE125A-0751-4A29-8769-0AE965E54B8D}" destId="{BFDF3D8D-65C7-4A74-8BB9-6BDC07255B6E}" srcOrd="0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5B71C616-CB69-4232-BEA1-3F8433404D3C}" type="presOf" srcId="{2F9275E6-2D21-4883-9C26-101D652A6A79}" destId="{4BD38BBB-E343-4887-A606-EA8BF6B8030F}" srcOrd="0" destOrd="0" presId="urn:microsoft.com/office/officeart/2005/8/layout/radial5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1929ECA9-541A-4945-A013-EB3973CA59F9}" type="presOf" srcId="{1424B024-E4E4-457C-AA13-1DB7FE941E70}" destId="{5E909EA3-7E62-4E2D-87F9-F153F15DCA42}" srcOrd="1" destOrd="0" presId="urn:microsoft.com/office/officeart/2005/8/layout/radial5"/>
    <dgm:cxn modelId="{D5D0F4CF-ED48-4185-BA0C-76AA067D3AA4}" type="presOf" srcId="{B27055D6-F6AA-485E-AD1F-141811F00EA7}" destId="{0CEBFA3C-BDFC-42C9-84F9-21C581482870}" srcOrd="1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37A6EDC8-77E3-4E39-BA57-B54302140AA6}" type="presOf" srcId="{4EB4CA38-A3CA-4CF5-A21C-6E9C305BB4F4}" destId="{718C9633-8326-4114-82A9-851E5BF630A4}" srcOrd="0" destOrd="0" presId="urn:microsoft.com/office/officeart/2005/8/layout/radial5"/>
    <dgm:cxn modelId="{46DC99AF-E609-4109-812E-EFC17D61854A}" type="presOf" srcId="{D02A2678-FC75-4367-BF06-D810EECEBA5D}" destId="{B1789CF1-531A-4F1B-A613-E35F7C561216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C3026257-52DB-4E2C-AE12-B80B19D9BF3A}" type="presOf" srcId="{E66F8F77-C3F7-4D2B-8AE4-6143F244B05B}" destId="{EEEE07E4-FCA6-491A-98C7-16BBA4EE6AA6}" srcOrd="0" destOrd="0" presId="urn:microsoft.com/office/officeart/2005/8/layout/radial5"/>
    <dgm:cxn modelId="{97CDCF50-6E47-4D6C-88D9-B893D4EA80A6}" type="presOf" srcId="{7E7BD818-8CBB-4C3D-988D-74EA3AB67D43}" destId="{0801BFE2-7740-40A9-8B84-72D3935CCE12}" srcOrd="0" destOrd="0" presId="urn:microsoft.com/office/officeart/2005/8/layout/radial5"/>
    <dgm:cxn modelId="{89955914-2402-4ED7-8075-C9DE1B0512D4}" type="presOf" srcId="{B6C66EBA-3252-4895-AC1E-386197BF5F49}" destId="{844C4CD3-62ED-4667-884E-4A5F08E1F3B9}" srcOrd="0" destOrd="0" presId="urn:microsoft.com/office/officeart/2005/8/layout/radial5"/>
    <dgm:cxn modelId="{BB89ACE6-1342-4485-883A-5E9598CC2B86}" type="presOf" srcId="{95DBF3D6-1705-4472-8D7C-B27B23F8F1FC}" destId="{B3C37BED-0CE0-4BC0-A64A-D5206330E645}" srcOrd="0" destOrd="0" presId="urn:microsoft.com/office/officeart/2005/8/layout/radial5"/>
    <dgm:cxn modelId="{2497446D-86B6-4A2A-B15B-45C5FC36AD52}" type="presOf" srcId="{DC85941F-F58B-45FB-B21A-9D71656CFCA9}" destId="{4A65682B-59E8-4DE2-A6A5-6F4F3144303A}" srcOrd="0" destOrd="0" presId="urn:microsoft.com/office/officeart/2005/8/layout/radial5"/>
    <dgm:cxn modelId="{65147D80-1CCB-460A-9CC9-9536DC80914B}" type="presParOf" srcId="{B3C37BED-0CE0-4BC0-A64A-D5206330E645}" destId="{844C4CD3-62ED-4667-884E-4A5F08E1F3B9}" srcOrd="0" destOrd="0" presId="urn:microsoft.com/office/officeart/2005/8/layout/radial5"/>
    <dgm:cxn modelId="{8FE06EB7-6630-4A26-A450-E794C3963F57}" type="presParOf" srcId="{B3C37BED-0CE0-4BC0-A64A-D5206330E645}" destId="{A04533C8-E41E-4919-A610-79BF35531D6B}" srcOrd="1" destOrd="0" presId="urn:microsoft.com/office/officeart/2005/8/layout/radial5"/>
    <dgm:cxn modelId="{08843794-D093-4757-9415-1A79A70DD8E3}" type="presParOf" srcId="{A04533C8-E41E-4919-A610-79BF35531D6B}" destId="{FC7A1BB4-ADE9-4637-B1C5-08DB80A1D3C9}" srcOrd="0" destOrd="0" presId="urn:microsoft.com/office/officeart/2005/8/layout/radial5"/>
    <dgm:cxn modelId="{E64DB7A2-DFA8-43CE-B2E5-734D3304234B}" type="presParOf" srcId="{B3C37BED-0CE0-4BC0-A64A-D5206330E645}" destId="{0801BFE2-7740-40A9-8B84-72D3935CCE12}" srcOrd="2" destOrd="0" presId="urn:microsoft.com/office/officeart/2005/8/layout/radial5"/>
    <dgm:cxn modelId="{A3B13C45-3064-4B3E-8107-F2C97DE6D240}" type="presParOf" srcId="{B3C37BED-0CE0-4BC0-A64A-D5206330E645}" destId="{A907FE88-0E84-4F0E-AEAA-62DC5DAB28B5}" srcOrd="3" destOrd="0" presId="urn:microsoft.com/office/officeart/2005/8/layout/radial5"/>
    <dgm:cxn modelId="{F684E95B-993F-48E2-99C8-9DCCB602D9C3}" type="presParOf" srcId="{A907FE88-0E84-4F0E-AEAA-62DC5DAB28B5}" destId="{CA8823E7-DA51-4DBF-9F9A-2DB7A48E4AE6}" srcOrd="0" destOrd="0" presId="urn:microsoft.com/office/officeart/2005/8/layout/radial5"/>
    <dgm:cxn modelId="{5F564187-F959-4646-A25D-E84D9FF8F8EA}" type="presParOf" srcId="{B3C37BED-0CE0-4BC0-A64A-D5206330E645}" destId="{D172618D-1947-4A0E-9F8C-CBB52FF5F408}" srcOrd="4" destOrd="0" presId="urn:microsoft.com/office/officeart/2005/8/layout/radial5"/>
    <dgm:cxn modelId="{49443376-6A4B-4F67-B8CF-B5750C99FE65}" type="presParOf" srcId="{B3C37BED-0CE0-4BC0-A64A-D5206330E645}" destId="{BFDF3D8D-65C7-4A74-8BB9-6BDC07255B6E}" srcOrd="5" destOrd="0" presId="urn:microsoft.com/office/officeart/2005/8/layout/radial5"/>
    <dgm:cxn modelId="{4FD8B7CB-0407-46A9-8A79-3391F65D5430}" type="presParOf" srcId="{BFDF3D8D-65C7-4A74-8BB9-6BDC07255B6E}" destId="{2847BE4C-FBEA-4EDA-AB2F-2557921844D3}" srcOrd="0" destOrd="0" presId="urn:microsoft.com/office/officeart/2005/8/layout/radial5"/>
    <dgm:cxn modelId="{B308A02E-8A7F-44EE-AE57-A1028D3EB651}" type="presParOf" srcId="{B3C37BED-0CE0-4BC0-A64A-D5206330E645}" destId="{96D8137D-B3C8-4B62-8152-564933220307}" srcOrd="6" destOrd="0" presId="urn:microsoft.com/office/officeart/2005/8/layout/radial5"/>
    <dgm:cxn modelId="{6E597CB4-96AF-44EF-9A0A-9AB621DA7739}" type="presParOf" srcId="{B3C37BED-0CE0-4BC0-A64A-D5206330E645}" destId="{4A65682B-59E8-4DE2-A6A5-6F4F3144303A}" srcOrd="7" destOrd="0" presId="urn:microsoft.com/office/officeart/2005/8/layout/radial5"/>
    <dgm:cxn modelId="{1846EF76-53DB-414C-A6AC-8EDC80516FB0}" type="presParOf" srcId="{4A65682B-59E8-4DE2-A6A5-6F4F3144303A}" destId="{ED903376-AB3E-4468-8A4D-8E49E5E1FA56}" srcOrd="0" destOrd="0" presId="urn:microsoft.com/office/officeart/2005/8/layout/radial5"/>
    <dgm:cxn modelId="{289C4F42-303E-47E6-A111-4396AB3D7534}" type="presParOf" srcId="{B3C37BED-0CE0-4BC0-A64A-D5206330E645}" destId="{B1789CF1-531A-4F1B-A613-E35F7C561216}" srcOrd="8" destOrd="0" presId="urn:microsoft.com/office/officeart/2005/8/layout/radial5"/>
    <dgm:cxn modelId="{C573B861-9610-4E76-8C4F-0B9DB52F2C4B}" type="presParOf" srcId="{B3C37BED-0CE0-4BC0-A64A-D5206330E645}" destId="{050C62E8-EFF9-48A5-B7E7-E974B4F026AF}" srcOrd="9" destOrd="0" presId="urn:microsoft.com/office/officeart/2005/8/layout/radial5"/>
    <dgm:cxn modelId="{2D3DB4DC-8C0C-4A51-B6BE-205C82C73BDC}" type="presParOf" srcId="{050C62E8-EFF9-48A5-B7E7-E974B4F026AF}" destId="{5E909EA3-7E62-4E2D-87F9-F153F15DCA42}" srcOrd="0" destOrd="0" presId="urn:microsoft.com/office/officeart/2005/8/layout/radial5"/>
    <dgm:cxn modelId="{9D056BF1-2BAF-41B5-96DE-95CE4A45D335}" type="presParOf" srcId="{B3C37BED-0CE0-4BC0-A64A-D5206330E645}" destId="{6EAC40AC-D3C3-4A8C-A5BA-07504902DFEA}" srcOrd="10" destOrd="0" presId="urn:microsoft.com/office/officeart/2005/8/layout/radial5"/>
    <dgm:cxn modelId="{046BAC16-EBF1-47BD-9713-943CE4664461}" type="presParOf" srcId="{B3C37BED-0CE0-4BC0-A64A-D5206330E645}" destId="{27BA621E-47D8-42CC-8103-257D2F36E4A2}" srcOrd="11" destOrd="0" presId="urn:microsoft.com/office/officeart/2005/8/layout/radial5"/>
    <dgm:cxn modelId="{F3ED19F8-FE77-4584-AC38-7C392511B87E}" type="presParOf" srcId="{27BA621E-47D8-42CC-8103-257D2F36E4A2}" destId="{272AA80B-52DF-40D0-BAF8-52FCA6CB36A6}" srcOrd="0" destOrd="0" presId="urn:microsoft.com/office/officeart/2005/8/layout/radial5"/>
    <dgm:cxn modelId="{0034C3A0-D670-47E2-B82D-86B63F03AD99}" type="presParOf" srcId="{B3C37BED-0CE0-4BC0-A64A-D5206330E645}" destId="{FFBDF945-FF23-492A-81E4-C52D48471845}" srcOrd="12" destOrd="0" presId="urn:microsoft.com/office/officeart/2005/8/layout/radial5"/>
    <dgm:cxn modelId="{9A2284BB-2A4C-4B42-9080-F8F1A9249E01}" type="presParOf" srcId="{B3C37BED-0CE0-4BC0-A64A-D5206330E645}" destId="{37A33C74-DD70-4490-9CB5-BF4DFCFFFB0A}" srcOrd="13" destOrd="0" presId="urn:microsoft.com/office/officeart/2005/8/layout/radial5"/>
    <dgm:cxn modelId="{831250B9-9B6B-4B46-98AD-084FF5692E1A}" type="presParOf" srcId="{37A33C74-DD70-4490-9CB5-BF4DFCFFFB0A}" destId="{0CEBFA3C-BDFC-42C9-84F9-21C581482870}" srcOrd="0" destOrd="0" presId="urn:microsoft.com/office/officeart/2005/8/layout/radial5"/>
    <dgm:cxn modelId="{F95DEBC9-2304-4D2C-B40E-61F949193796}" type="presParOf" srcId="{B3C37BED-0CE0-4BC0-A64A-D5206330E645}" destId="{EEEE07E4-FCA6-491A-98C7-16BBA4EE6AA6}" srcOrd="14" destOrd="0" presId="urn:microsoft.com/office/officeart/2005/8/layout/radial5"/>
    <dgm:cxn modelId="{174B02BE-1A5E-4996-9D38-743EE8ED49CF}" type="presParOf" srcId="{B3C37BED-0CE0-4BC0-A64A-D5206330E645}" destId="{4BD38BBB-E343-4887-A606-EA8BF6B8030F}" srcOrd="15" destOrd="0" presId="urn:microsoft.com/office/officeart/2005/8/layout/radial5"/>
    <dgm:cxn modelId="{14786F56-D46D-4857-A0A0-8D964A56D105}" type="presParOf" srcId="{4BD38BBB-E343-4887-A606-EA8BF6B8030F}" destId="{57FA0DD6-5F6F-4D40-9D01-C709A782692F}" srcOrd="0" destOrd="0" presId="urn:microsoft.com/office/officeart/2005/8/layout/radial5"/>
    <dgm:cxn modelId="{EF0C5430-C64B-4EBB-B973-ABFEBA5D0B22}" type="presParOf" srcId="{B3C37BED-0CE0-4BC0-A64A-D5206330E645}" destId="{718C9633-8326-4114-82A9-851E5BF630A4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7B90F2-5FA7-471D-8765-E43C6EEB8C8F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DF7985-D0AB-43B7-BD8C-8B959B634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447;&#2453;&#2494;&#2470;&#2486;%20&#2470;&#2509;&#2476;&#2494;&#2470;&#2486;\wellcome%20video\Water%20lily%20opening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রাহমানির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রাহিম</a:t>
            </a:r>
            <a:endParaRPr lang="en-US" dirty="0"/>
          </a:p>
        </p:txBody>
      </p:sp>
      <p:pic>
        <p:nvPicPr>
          <p:cNvPr id="5" name="Water lily open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8229600" cy="4648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229600" cy="2209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7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ইন্তেকাল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৬৫৬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001000" cy="2057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4800" b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বিরোদ্ধে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আনিত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অভিযোগ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7924800" cy="2819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দুর্বলতার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সুযোগে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বিরোদ্ধে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অভিযোগ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তুলেন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05400"/>
            <a:ext cx="8305800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স্বজনপ্রীতির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অভিযোগ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56" b="4756"/>
          <a:stretch>
            <a:fillRect/>
          </a:stretch>
        </p:blipFill>
        <p:spPr>
          <a:xfrm>
            <a:off x="609600" y="533400"/>
            <a:ext cx="7848600" cy="42672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953000"/>
            <a:ext cx="7315200" cy="1371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7772400" cy="99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দগ্ধীভূতকরণ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Quraan Deny.jpg-1_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31" r="6731"/>
          <a:stretch>
            <a:fillRect/>
          </a:stretch>
        </p:blipFill>
        <p:spPr>
          <a:xfrm>
            <a:off x="685800" y="457200"/>
            <a:ext cx="762000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53400" cy="1676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বায়তুলমালের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আত্বীয়স্বজনকে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দান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Placeholder 4" descr="1195386-moneyyyyuyyyx-147590090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2" b="1852"/>
          <a:stretch>
            <a:fillRect/>
          </a:stretch>
        </p:blipFill>
        <p:spPr>
          <a:xfrm>
            <a:off x="457200" y="533400"/>
            <a:ext cx="8153400" cy="396239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534400" cy="762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চারণভুমি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 descr="cove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055" b="26055"/>
          <a:stretch>
            <a:fillRect/>
          </a:stretch>
        </p:blipFill>
        <p:spPr>
          <a:xfrm>
            <a:off x="609600" y="381000"/>
            <a:ext cx="7848600" cy="47244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Screenshot_2020-01-06-07-04-59-81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3400"/>
            <a:ext cx="8305800" cy="577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79248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গিফারীকে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নির্বাসন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Placeholder 4" descr="angry-husban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69" r="13769"/>
          <a:stretch>
            <a:fillRect/>
          </a:stretch>
        </p:blipFill>
        <p:spPr>
          <a:xfrm>
            <a:off x="609600" y="533400"/>
            <a:ext cx="7772400" cy="4572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6962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কাবাগৃহ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5" name="Picture Placeholder 4" descr="14817024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>
          <a:xfrm>
            <a:off x="762000" y="762000"/>
            <a:ext cx="7543800" cy="4191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924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43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হাশেমী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গোত্রের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বিরোধ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সমর্থকদের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প্ররোচনা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মোহাজেরদের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সাবার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অপপ্রচার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সরলতা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4724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67400" y="3733800"/>
            <a:ext cx="2209800" cy="3139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24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2400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1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16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16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1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 algn="ctr">
              <a:buNone/>
            </a:pPr>
            <a:r>
              <a:rPr lang="en-US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1600" b="1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600" b="1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bn-BD" sz="1600" b="1" i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3276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33600"/>
            <a:ext cx="3352800" cy="35394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pPr algn="ctr">
              <a:buNone/>
            </a:pP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ইসলামের ইতিহাস ও সংস্কৃতি ১ম পত্র</a:t>
            </a:r>
          </a:p>
          <a:p>
            <a:pPr algn="ctr">
              <a:buNone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তৃতীয়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খুলাফায়ে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32766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01000" cy="4114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en-US" sz="4000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খলিফা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হযরত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ওসমান</a:t>
            </a:r>
            <a:r>
              <a:rPr lang="en-US" sz="3200" dirty="0" smtClean="0">
                <a:solidFill>
                  <a:srgbClr val="002060"/>
                </a:solidFill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</a:rPr>
              <a:t>রা</a:t>
            </a:r>
            <a:r>
              <a:rPr lang="en-US" sz="3200" dirty="0" smtClean="0">
                <a:solidFill>
                  <a:srgbClr val="002060"/>
                </a:solidFill>
              </a:rPr>
              <a:t>.)-</a:t>
            </a:r>
            <a:r>
              <a:rPr lang="en-US" sz="3200" dirty="0" err="1" smtClean="0">
                <a:solidFill>
                  <a:srgbClr val="002060"/>
                </a:solidFill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হত্যাকান্ডের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প্রত্যক্ষ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কারণ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ছিল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খলিফা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ওসমানের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উপদেষ্টা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জামাতা</a:t>
            </a:r>
            <a:r>
              <a:rPr lang="en-US" sz="3200" dirty="0" smtClean="0">
                <a:solidFill>
                  <a:srgbClr val="002060"/>
                </a:solidFill>
              </a:rPr>
              <a:t> ‍</a:t>
            </a:r>
            <a:r>
              <a:rPr lang="en-US" sz="3200" dirty="0" err="1" smtClean="0">
                <a:solidFill>
                  <a:srgbClr val="002060"/>
                </a:solidFill>
              </a:rPr>
              <a:t>মারওয়ানের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উমাইয়া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প্রাধান্য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নীতি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ধ্বংশাত্বক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কার্যকলাপ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3255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.)-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গৃহযুদ্ধের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সুচনা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লোপ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রাজতন্ত্রের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সুচনা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manctg11_1317141912_2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8153400" cy="617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c\Desktop\14080078_850201128428423_109629309102383725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399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হযরত ওসমান গণির (রা) চরিত্র </a:t>
            </a: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709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ক-সরলতা- </a:t>
            </a:r>
          </a:p>
          <a:p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খ-দানশীল</a:t>
            </a:r>
          </a:p>
          <a:p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গ-আল্লাহ ভীতি</a:t>
            </a:r>
          </a:p>
          <a:p>
            <a:r>
              <a:rPr lang="bn-IN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ঘ-লজ্জাশীল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05800" cy="3657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dmin\Desktop\ssac college slide\wellcome video\sena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হযরত ওসমান (রা) কত খ্রিস্টাব্দে খিলাফত লাভ করেন?</a:t>
            </a:r>
          </a:p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হযরত ওসমান (রা) কত বছর খিলাফত পরিচালনা করেন?</a:t>
            </a:r>
          </a:p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 হযরত ওসমান (রা) এর পিতার নাম কী?</a:t>
            </a:r>
          </a:p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 হযরত ওসমান (রা) কত খ্রিস্টাব্দে ইসলাম ধর্ম গ্রহণ করেন?</a:t>
            </a:r>
          </a:p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হযরত ওসমান (রা) এর স্ত্রীদের নাম কী?</a:t>
            </a:r>
          </a:p>
          <a:p>
            <a:pPr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৬। কার নেতৃত্বে হযরত ওসমান (রা) কে হত্যা করা হয়?</a:t>
            </a:r>
          </a:p>
          <a:p>
            <a:endPara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b="1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উত্তরঃ ৬৪৪ খ্রিঃ।</a:t>
            </a:r>
          </a:p>
          <a:p>
            <a:pPr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উত্তরঃ ১২ বছর।</a:t>
            </a:r>
          </a:p>
          <a:p>
            <a:pPr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উত্তরঃ আফফান।</a:t>
            </a:r>
          </a:p>
          <a:p>
            <a:pPr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উত্তরঃ ৬১০ খ্রিঃ।</a:t>
            </a:r>
          </a:p>
          <a:p>
            <a:pPr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৫। উত্তরঃ রুকাইয়া ও  উম্মে কুলসুম।</a:t>
            </a:r>
          </a:p>
          <a:p>
            <a:pPr>
              <a:buNone/>
            </a:pP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৬। উত্তরঃ মুহাম্মদ বিন আবু বকর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57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(রা.) কবে কোথায় জন্মগ্রহন করেন?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8077200" cy="2971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576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219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উসমান</a:t>
            </a:r>
            <a:r>
              <a:rPr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(রা.) এর পিতা ও মাতার নাম কি?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971800"/>
            <a:ext cx="7467600" cy="137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আফফান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আরওয়াহ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73914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হযরত উসমান (রা.) কত খ্রিস্টাব্দে খিলাফত লাভ করেন?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4800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644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382000" cy="28416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আফফান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.)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175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৬৪৪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৬৫৬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পযর্ন্ত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 gifs | Tumblr">
            <a:extLst>
              <a:ext uri="{FF2B5EF4-FFF2-40B4-BE49-F238E27FC236}">
                <a16:creationId xmlns:lc="http://schemas.openxmlformats.org/drawingml/2006/lockedCanvas" xmlns="" xmlns:a16="http://schemas.microsoft.com/office/drawing/2014/main" id="{C0DE321D-DA66-494D-9221-9581815FD0D2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381000"/>
            <a:ext cx="5969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ইনশাআল্লাহ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99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nhiZ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Dmgvb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web </a:t>
            </a:r>
            <a:r>
              <a:rPr lang="en-US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Avddvb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(iv.)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086600" cy="39925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¥ I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esk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cwiPq</a:t>
            </a:r>
            <a:endParaRPr lang="en-US" sz="4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c~e©Rxeb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MÖnb</a:t>
            </a:r>
            <a:endParaRPr lang="en-US" sz="4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wL`gZ</a:t>
            </a:r>
            <a:endParaRPr lang="en-US" sz="4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wLjvdZ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jvf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9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যুননুরাইন</a:t>
            </a:r>
            <a:endParaRPr lang="en-US" sz="39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হযরত</a:t>
            </a:r>
            <a:r>
              <a:rPr lang="en-US" dirty="0" smtClean="0"/>
              <a:t> </a:t>
            </a:r>
            <a:r>
              <a:rPr lang="en-US" dirty="0" err="1" smtClean="0"/>
              <a:t>ওসমান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political-map-with-count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69342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685800"/>
            <a:ext cx="1752600" cy="54476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উসমানের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age_319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654" r="13654"/>
          <a:stretch>
            <a:fillRect/>
          </a:stretch>
        </p:blipFill>
        <p:spPr>
          <a:xfrm>
            <a:off x="685800" y="685800"/>
            <a:ext cx="8077200" cy="53340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হযরত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ওসমান</a:t>
            </a:r>
            <a:r>
              <a:rPr lang="en-US" sz="4400" dirty="0" smtClean="0">
                <a:solidFill>
                  <a:srgbClr val="FF0000"/>
                </a:solidFill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</a:rPr>
              <a:t>রাঃ</a:t>
            </a:r>
            <a:r>
              <a:rPr lang="en-US" sz="4400" dirty="0" smtClean="0">
                <a:solidFill>
                  <a:srgbClr val="FF0000"/>
                </a:solidFill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</a:rPr>
              <a:t>এর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প্রশাসন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ব্যবস্থা</a:t>
            </a:r>
            <a:endParaRPr lang="en-US" dirty="0"/>
          </a:p>
        </p:txBody>
      </p:sp>
      <p:pic>
        <p:nvPicPr>
          <p:cNvPr id="4" name="Content Placeholder 3" descr="saudi-arabia-political-map-JFA1N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957</TotalTime>
  <Words>430</Words>
  <Application>Microsoft Office PowerPoint</Application>
  <PresentationFormat>On-screen Show (4:3)</PresentationFormat>
  <Paragraphs>95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বিসমিল্লাহির রাহমানির রাহিম</vt:lpstr>
      <vt:lpstr>Slide 2</vt:lpstr>
      <vt:lpstr>তৃতীয় খলিফা  হযরত উসমান বিন আফফান(রা.)</vt:lpstr>
      <vt:lpstr>nhiZ Dmgvb web Avddvb (iv.)</vt:lpstr>
      <vt:lpstr>হযরত ওসমান এর পরিচয়</vt:lpstr>
      <vt:lpstr>Slide 6</vt:lpstr>
      <vt:lpstr>Slide 7</vt:lpstr>
      <vt:lpstr>Slide 8</vt:lpstr>
      <vt:lpstr>হযরত ওসমান (রাঃ) এর প্রশাসন ব্যবস্থা</vt:lpstr>
      <vt:lpstr>হযরত উসমানের ইন্তেকাল</vt:lpstr>
      <vt:lpstr>হযরত উসমানের এর বিরোদ্ধে আনিত অভিযোগ</vt:lpstr>
      <vt:lpstr>স্বজনপ্রীতির অভিযোগ</vt:lpstr>
      <vt:lpstr>কুরআন শরিফ দগ্ধীভূতকরণ</vt:lpstr>
      <vt:lpstr>বায়তুলমালের অর্থ আত্বীয়স্বজনকে দান</vt:lpstr>
      <vt:lpstr>সরকারি চারণভুমি নিজস্ব কাজে ব্যবহার</vt:lpstr>
      <vt:lpstr>Slide 16</vt:lpstr>
      <vt:lpstr>আবু যর আল গিফারীকে নির্বাসন</vt:lpstr>
      <vt:lpstr>কাবাগৃহ সম্প্রসারণ</vt:lpstr>
      <vt:lpstr>হযরত উসমান (রা.)-এর হত্যার কারণ</vt:lpstr>
      <vt:lpstr>হযরত উসমান (রা.)-এর হত্যার প্রত্যক্ষ কারণ</vt:lpstr>
      <vt:lpstr>হযরত উসমান (রা.)-এর হত্যার ফলাফল</vt:lpstr>
      <vt:lpstr>Slide 22</vt:lpstr>
      <vt:lpstr>Slide 23</vt:lpstr>
      <vt:lpstr> হযরত ওসমান গণির (রা) চরিত্র  </vt:lpstr>
      <vt:lpstr>পাঠের মূল্যায়ন</vt:lpstr>
      <vt:lpstr>Slide 26</vt:lpstr>
      <vt:lpstr>Slide 27</vt:lpstr>
      <vt:lpstr>হযরত উসমান (রা.) কবে কোথায় জন্মগ্রহন করেন?</vt:lpstr>
      <vt:lpstr>হযরত উসমান (রা.) এর পিতা ও মাতার নাম কি?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wemwgjøvwni ivngvwbi ivwng</dc:title>
  <dc:creator>FarhanFuad</dc:creator>
  <cp:lastModifiedBy>ps</cp:lastModifiedBy>
  <cp:revision>157</cp:revision>
  <dcterms:created xsi:type="dcterms:W3CDTF">2019-09-03T04:53:39Z</dcterms:created>
  <dcterms:modified xsi:type="dcterms:W3CDTF">2021-01-07T02:43:47Z</dcterms:modified>
</cp:coreProperties>
</file>