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0" r:id="rId6"/>
    <p:sldId id="271" r:id="rId7"/>
    <p:sldId id="272" r:id="rId8"/>
    <p:sldId id="273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61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4C42-CF77-4192-B484-56D3D15B5D85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0B9D-1ED3-46BD-B33A-366FAF8A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F6B379-0C67-4C26-987D-FA32BDAB36A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077199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5211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25286"/>
            <a:ext cx="8915400" cy="9465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8259"/>
            <a:ext cx="8686800" cy="11343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8463"/>
            <a:ext cx="790685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92484"/>
            <a:ext cx="1981200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4711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মাতা-পিতার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0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3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984220" cy="42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85" y="685800"/>
            <a:ext cx="2433636" cy="432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cs typeface="+mn-cs"/>
              </a:rPr>
              <a:t>معرفة المدرس </a:t>
            </a:r>
            <a:endParaRPr lang="en-US" dirty="0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মোহাম্মদ</a:t>
            </a:r>
            <a:r>
              <a:rPr lang="en-US" dirty="0" smtClean="0"/>
              <a:t> </a:t>
            </a:r>
            <a:r>
              <a:rPr lang="en-US" dirty="0" err="1" smtClean="0"/>
              <a:t>আলতাফ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endParaRPr lang="en-US" dirty="0" smtClean="0"/>
          </a:p>
          <a:p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r>
              <a:rPr lang="en-US" dirty="0" err="1" smtClean="0"/>
              <a:t>সৈয়দপুরদাখিল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endParaRPr lang="en-US" dirty="0" smtClean="0"/>
          </a:p>
          <a:p>
            <a:r>
              <a:rPr lang="en-US" dirty="0" err="1" smtClean="0"/>
              <a:t>মিরসরাই,চট্রগ্রম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ই-মেলঃmdaltafhossen980@gmail.com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تعارف الدرس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তারিখ-৩১/০৩/২০২০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86" y="2857420"/>
            <a:ext cx="2429214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2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7010400" cy="18763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সম্পুর্</a:t>
            </a:r>
            <a:r>
              <a:rPr lang="en-US" sz="3200" b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0" smtClean="0">
                <a:latin typeface="NikoshBAN" pitchFamily="2" charset="0"/>
                <a:cs typeface="NikoshBAN" pitchFamily="2" charset="0"/>
              </a:rPr>
            </a:br>
            <a:r>
              <a:rPr lang="en-US" sz="3200" b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আত্মিয়-স্বজনের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সম্পুর্কে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ar-SA" sz="32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55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15400" cy="28194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86" y="609600"/>
            <a:ext cx="2429214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2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1"/>
            <a:ext cx="8610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3972479" cy="6001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4959"/>
            <a:ext cx="2133898" cy="362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1295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2895600"/>
            <a:ext cx="8763000" cy="1524000"/>
            <a:chOff x="228600" y="2514600"/>
            <a:chExt cx="8763000" cy="115255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14600"/>
              <a:ext cx="8763000" cy="72356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3" y="3190842"/>
              <a:ext cx="3848637" cy="47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2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89" y="361915"/>
            <a:ext cx="2152950" cy="4953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7800"/>
            <a:ext cx="8229600" cy="609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345065" cy="1524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4343400"/>
            <a:ext cx="8513619" cy="4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259031" cy="4858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4082"/>
            <a:ext cx="8621367" cy="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365</TotalTime>
  <Words>53</Words>
  <Application>Microsoft Office PowerPoint</Application>
  <PresentationFormat>On-screen Show (4:3)</PresentationFormat>
  <Paragraphs>21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معرفة المدرس </vt:lpstr>
      <vt:lpstr>PowerPoint Presentation</vt:lpstr>
      <vt:lpstr> মাতা - পিতার হক সম্পুর্কে বলতে পারবে।   আত্মিয়-স্বজনের  হক সম্পুর্কে বলতে পারবে।       তাহকিক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43</cp:revision>
  <dcterms:created xsi:type="dcterms:W3CDTF">2019-05-19T18:13:57Z</dcterms:created>
  <dcterms:modified xsi:type="dcterms:W3CDTF">2021-01-05T11:14:28Z</dcterms:modified>
</cp:coreProperties>
</file>