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9" r:id="rId4"/>
    <p:sldId id="260" r:id="rId5"/>
    <p:sldId id="261" r:id="rId6"/>
    <p:sldId id="262" r:id="rId7"/>
    <p:sldId id="27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482" autoAdjust="0"/>
  </p:normalViewPr>
  <p:slideViewPr>
    <p:cSldViewPr>
      <p:cViewPr varScale="1">
        <p:scale>
          <a:sx n="78" d="100"/>
          <a:sy n="78" d="100"/>
        </p:scale>
        <p:origin x="121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EC27-3C47-493C-A0DF-DDAC51DFE03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F68B4-A092-4F45-B5CC-93F1F4F49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EC27-3C47-493C-A0DF-DDAC51DFE03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F68B4-A092-4F45-B5CC-93F1F4F49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4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EC27-3C47-493C-A0DF-DDAC51DFE03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F68B4-A092-4F45-B5CC-93F1F4F49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1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EC27-3C47-493C-A0DF-DDAC51DFE03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F68B4-A092-4F45-B5CC-93F1F4F49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6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EC27-3C47-493C-A0DF-DDAC51DFE03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F68B4-A092-4F45-B5CC-93F1F4F49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EC27-3C47-493C-A0DF-DDAC51DFE03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F68B4-A092-4F45-B5CC-93F1F4F49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6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EC27-3C47-493C-A0DF-DDAC51DFE03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F68B4-A092-4F45-B5CC-93F1F4F49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3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EC27-3C47-493C-A0DF-DDAC51DFE03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F68B4-A092-4F45-B5CC-93F1F4F49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0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EC27-3C47-493C-A0DF-DDAC51DFE03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F68B4-A092-4F45-B5CC-93F1F4F49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9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EC27-3C47-493C-A0DF-DDAC51DFE03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F68B4-A092-4F45-B5CC-93F1F4F49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70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EC27-3C47-493C-A0DF-DDAC51DFE03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F68B4-A092-4F45-B5CC-93F1F4F49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9EC27-3C47-493C-A0DF-DDAC51DFE03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F68B4-A092-4F45-B5CC-93F1F4F49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8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ustafig7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PTOP 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934"/>
            <a:ext cx="9144000" cy="68950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0" y="1588532"/>
            <a:ext cx="25175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64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THER 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86400" y="246183"/>
            <a:ext cx="1752600" cy="2192217"/>
          </a:xfrm>
          <a:prstGeom prst="rect">
            <a:avLst/>
          </a:prstGeom>
        </p:spPr>
      </p:pic>
      <p:pic>
        <p:nvPicPr>
          <p:cNvPr id="6" name="Picture 5" descr="TOWER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944" y="3435764"/>
            <a:ext cx="2160656" cy="2126836"/>
          </a:xfrm>
          <a:prstGeom prst="rect">
            <a:avLst/>
          </a:prstGeom>
        </p:spPr>
      </p:pic>
      <p:pic>
        <p:nvPicPr>
          <p:cNvPr id="7" name="Picture 6" descr="FISING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3487936"/>
            <a:ext cx="2400300" cy="2074664"/>
          </a:xfrm>
          <a:prstGeom prst="rect">
            <a:avLst/>
          </a:prstGeom>
        </p:spPr>
      </p:pic>
      <p:pic>
        <p:nvPicPr>
          <p:cNvPr id="8" name="Picture 7" descr="LAPTOP 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699" y="311311"/>
            <a:ext cx="2438401" cy="226467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3944" y="2438400"/>
            <a:ext cx="2008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ল্যাপটপ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2100" y="2590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ক্যালকুলেটর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6072" y="57912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টাওয়ার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73686" y="5793034"/>
            <a:ext cx="1530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জাহাজ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68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তথ্য ও যোগাযোগ প্রযুক্তি সংশ্লিষ্ট যন্ত্রগুলোর নাম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794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lvl="0" indent="0">
              <a:buNone/>
              <a:defRPr/>
            </a:pPr>
            <a:r>
              <a:rPr lang="bn-BD" dirty="0">
                <a:latin typeface="NikoshBAN" pitchFamily="2" charset="0"/>
                <a:cs typeface="NikoshBAN" pitchFamily="2" charset="0"/>
                <a:sym typeface="Wingdings"/>
              </a:rPr>
              <a:t>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তথ্য ও যোগাযোগ প্রযুক্তি কাকে বলে?</a:t>
            </a:r>
          </a:p>
          <a:p>
            <a:pPr marL="0" lvl="0" indent="0">
              <a:buNone/>
              <a:defRPr/>
            </a:pPr>
            <a:r>
              <a:rPr lang="bn-BD" dirty="0">
                <a:latin typeface="NikoshBAN" pitchFamily="2" charset="0"/>
                <a:cs typeface="NikoshBAN" pitchFamily="2" charset="0"/>
                <a:sym typeface="Wingdings"/>
              </a:rPr>
              <a:t>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তথ্য ও যোগাযোগ প্রযুক্তির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।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pPr marL="0" lv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  <a:sym typeface="Wingdings"/>
              </a:rPr>
              <a:t>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তথ্য ও যোগাযোগ প্রযুক্তির ব্যবহার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।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pPr lvl="0">
              <a:defRPr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83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239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প্রতিদিন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বাড়ী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।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676400" y="685800"/>
            <a:ext cx="1138170" cy="914400"/>
          </a:xfrm>
          <a:prstGeom prst="triangle">
            <a:avLst>
              <a:gd name="adj" fmla="val 511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90700" y="1600200"/>
            <a:ext cx="914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676400" y="2362200"/>
            <a:ext cx="11430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71700" y="1676400"/>
            <a:ext cx="2286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48200" y="9144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40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95599" y="1577662"/>
            <a:ext cx="33528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25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312" y="2943226"/>
            <a:ext cx="386727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মোস্তাফিজুর রহমান</a:t>
            </a:r>
          </a:p>
          <a:p>
            <a:pPr algn="ctr"/>
            <a:r>
              <a:rPr lang="bn-IN" sz="27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bn-IN" sz="2700" dirty="0">
                <a:latin typeface="NikoshBAN" panose="02000000000000000000" pitchFamily="2" charset="0"/>
                <a:cs typeface="NikoshBAN" panose="02000000000000000000" pitchFamily="2" charset="0"/>
              </a:rPr>
              <a:t>নিত্যানন্দপুর মাধ্যমিক বিদ্যালয়</a:t>
            </a:r>
          </a:p>
          <a:p>
            <a:pPr algn="ctr"/>
            <a:r>
              <a:rPr lang="bn-IN" sz="27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হরিনাকুন্ডু,ঝিনাইদাহ</a:t>
            </a:r>
          </a:p>
          <a:p>
            <a:pPr algn="ctr"/>
            <a:r>
              <a:rPr lang="en-US" sz="135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 :  </a:t>
            </a:r>
            <a:r>
              <a:rPr lang="en-US" sz="135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mustafig</a:t>
            </a:r>
            <a:r>
              <a:rPr lang="bn-IN" sz="1350" dirty="0">
                <a:solidFill>
                  <a:schemeClr val="accent5"/>
                </a:solidFill>
                <a:hlinkClick r:id="rId2"/>
              </a:rPr>
              <a:t>7</a:t>
            </a:r>
            <a:r>
              <a:rPr lang="en-US" sz="1350" dirty="0">
                <a:solidFill>
                  <a:schemeClr val="accent5"/>
                </a:solidFill>
                <a:hlinkClick r:id="rId2"/>
              </a:rPr>
              <a:t>@gmail.com</a:t>
            </a:r>
            <a:endParaRPr lang="bn-IN" sz="1350" dirty="0">
              <a:solidFill>
                <a:schemeClr val="accent5"/>
              </a:solidFill>
            </a:endParaRPr>
          </a:p>
          <a:p>
            <a:pPr algn="ctr"/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০১৭১৪</a:t>
            </a:r>
            <a:r>
              <a:rPr lang="bn-IN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৯৯৩৯৬২</a:t>
            </a:r>
          </a:p>
          <a:p>
            <a:endParaRPr lang="en-US" sz="13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Wave 3"/>
          <p:cNvSpPr/>
          <p:nvPr/>
        </p:nvSpPr>
        <p:spPr>
          <a:xfrm>
            <a:off x="1218645" y="1282418"/>
            <a:ext cx="2057400" cy="571500"/>
          </a:xfrm>
          <a:prstGeom prst="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/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067302" y="1179742"/>
            <a:ext cx="34289" cy="48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Wave 5"/>
          <p:cNvSpPr/>
          <p:nvPr/>
        </p:nvSpPr>
        <p:spPr>
          <a:xfrm>
            <a:off x="5422766" y="1653485"/>
            <a:ext cx="2133471" cy="628650"/>
          </a:xfrm>
          <a:prstGeom prst="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00112" y="3039880"/>
            <a:ext cx="4741619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7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IN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6 </a:t>
            </a:r>
            <a:r>
              <a:rPr lang="en-US" sz="4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ষ্ঠ</a:t>
            </a: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প্রযুক্তি</a:t>
            </a:r>
            <a:endParaRPr lang="bn-BD" sz="3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অধ্যায়ঃ প্রথম, পাঠঃ ৪ </a:t>
            </a:r>
          </a:p>
          <a:p>
            <a:pPr algn="ctr"/>
            <a:endParaRPr lang="bn-BD" sz="36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7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7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7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7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7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7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7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7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7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07DF52B-A47C-42B3-BC9C-5F47C9D72A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779095"/>
            <a:ext cx="1006921" cy="126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661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56388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9600" dirty="0">
                <a:latin typeface="NikoshBAN" pitchFamily="2" charset="0"/>
                <a:cs typeface="NikoshBAN" pitchFamily="2" charset="0"/>
              </a:rPr>
              <a:t>শিক্ষনফল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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  কী 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পারবে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bn-BD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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কোনগুলো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পারবে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bn-BD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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প্রযুক্তির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করতে পারবে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  <a:sym typeface="Wingdings"/>
              </a:rPr>
              <a:t>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তথ্য ও যোগাযোগ প্রযুক্তির গুরুত্ব ব্যাখ্যা করতে পারবে।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BD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34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LKING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2470" y="1866900"/>
            <a:ext cx="3781168" cy="3352800"/>
          </a:xfrm>
          <a:prstGeom prst="rect">
            <a:avLst/>
          </a:prstGeom>
        </p:spPr>
      </p:pic>
      <p:pic>
        <p:nvPicPr>
          <p:cNvPr id="5" name="Content Placeholder 4" descr="TALKING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5373" y="1828800"/>
            <a:ext cx="4741333" cy="3429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FE9D10E-35CA-4482-BC7E-8DD26340A8CE}"/>
              </a:ext>
            </a:extLst>
          </p:cNvPr>
          <p:cNvSpPr txBox="1"/>
          <p:nvPr/>
        </p:nvSpPr>
        <p:spPr>
          <a:xfrm>
            <a:off x="2246870" y="6858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74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2000"/>
            <a:ext cx="51054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b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b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1828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তথ্য ও যোগাযোগ প্রযুক্তির ব্যবহার </a:t>
            </a:r>
          </a:p>
        </p:txBody>
      </p:sp>
    </p:spTree>
    <p:extLst>
      <p:ext uri="{BB962C8B-B14F-4D97-AF65-F5344CB8AC3E}">
        <p14:creationId xmlns:p14="http://schemas.microsoft.com/office/powerpoint/2010/main" val="268216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LKING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901987"/>
            <a:ext cx="6877062" cy="50540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90931" y="60198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মোবাইল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400800" y="2864941"/>
            <a:ext cx="444322" cy="1338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FA6A05E-BCF3-479A-A1DF-5CA221EBAFA9}"/>
              </a:ext>
            </a:extLst>
          </p:cNvPr>
          <p:cNvSpPr txBox="1"/>
          <p:nvPr/>
        </p:nvSpPr>
        <p:spPr>
          <a:xfrm>
            <a:off x="304800" y="167384"/>
            <a:ext cx="8610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68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b 8.gif">
            <a:extLst>
              <a:ext uri="{FF2B5EF4-FFF2-40B4-BE49-F238E27FC236}">
                <a16:creationId xmlns:a16="http://schemas.microsoft.com/office/drawing/2014/main" id="{603F5F5F-26B6-4A53-A733-018B3AB35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74493"/>
            <a:ext cx="6742778" cy="51090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8D1E4ED-A0BA-4F64-A5EE-FD6BFCB83987}"/>
              </a:ext>
            </a:extLst>
          </p:cNvPr>
          <p:cNvSpPr txBox="1"/>
          <p:nvPr/>
        </p:nvSpPr>
        <p:spPr>
          <a:xfrm>
            <a:off x="0" y="5983507"/>
            <a:ext cx="9144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D5468D-65EC-4624-9EA9-F156EAB88388}"/>
              </a:ext>
            </a:extLst>
          </p:cNvPr>
          <p:cNvSpPr txBox="1"/>
          <p:nvPr/>
        </p:nvSpPr>
        <p:spPr>
          <a:xfrm>
            <a:off x="1999789" y="197499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14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C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1599" y="1524000"/>
            <a:ext cx="3927251" cy="3505200"/>
          </a:xfrm>
          <a:prstGeom prst="rect">
            <a:avLst/>
          </a:prstGeom>
        </p:spPr>
      </p:pic>
      <p:pic>
        <p:nvPicPr>
          <p:cNvPr id="5" name="Picture 4" descr="watching tv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632" y="1546654"/>
            <a:ext cx="4381795" cy="348254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46886" y="5752069"/>
            <a:ext cx="18112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টেলিভিশন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572735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ক্যামেরা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>
            <a:endCxn id="3" idx="0"/>
          </p:cNvCxnSpPr>
          <p:nvPr/>
        </p:nvCxnSpPr>
        <p:spPr>
          <a:xfrm flipH="1">
            <a:off x="2252494" y="3466070"/>
            <a:ext cx="1045308" cy="2285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6" idx="0"/>
          </p:cNvCxnSpPr>
          <p:nvPr/>
        </p:nvCxnSpPr>
        <p:spPr>
          <a:xfrm flipH="1">
            <a:off x="7010400" y="3669957"/>
            <a:ext cx="1066800" cy="2057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ACF9FFE-6F76-47FF-B3B1-09015E77DACD}"/>
              </a:ext>
            </a:extLst>
          </p:cNvPr>
          <p:cNvSpPr txBox="1"/>
          <p:nvPr/>
        </p:nvSpPr>
        <p:spPr>
          <a:xfrm>
            <a:off x="2252493" y="527335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13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41910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bn-BD" sz="9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তথ্য ও যোগাযোগ প্রযুক্তির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৩টি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198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198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শিক্ষনফল</vt:lpstr>
      <vt:lpstr>PowerPoint Presentation</vt:lpstr>
      <vt:lpstr> আজকের পাঠ </vt:lpstr>
      <vt:lpstr>PowerPoint Presentation</vt:lpstr>
      <vt:lpstr>PowerPoint Presentation</vt:lpstr>
      <vt:lpstr>PowerPoint Presentation</vt:lpstr>
      <vt:lpstr>একক কাজ</vt:lpstr>
      <vt:lpstr>PowerPoint Presentation</vt:lpstr>
      <vt:lpstr>দলীয় কাজ</vt:lpstr>
      <vt:lpstr>মূল্যায়ন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C.L</cp:lastModifiedBy>
  <cp:revision>87</cp:revision>
  <dcterms:created xsi:type="dcterms:W3CDTF">2018-03-22T12:23:21Z</dcterms:created>
  <dcterms:modified xsi:type="dcterms:W3CDTF">2020-11-04T17:08:02Z</dcterms:modified>
</cp:coreProperties>
</file>