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2" r:id="rId3"/>
    <p:sldId id="261" r:id="rId4"/>
    <p:sldId id="276" r:id="rId5"/>
    <p:sldId id="258" r:id="rId6"/>
    <p:sldId id="262" r:id="rId7"/>
    <p:sldId id="265" r:id="rId8"/>
    <p:sldId id="260" r:id="rId9"/>
    <p:sldId id="263" r:id="rId10"/>
    <p:sldId id="264" r:id="rId11"/>
    <p:sldId id="267" r:id="rId12"/>
    <p:sldId id="271" r:id="rId13"/>
    <p:sldId id="268" r:id="rId14"/>
    <p:sldId id="273" r:id="rId15"/>
    <p:sldId id="270" r:id="rId16"/>
    <p:sldId id="269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5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F2857C8-1B92-4BD3-B090-08E8A3B31C9D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68A70F-B5C6-4BA9-B901-298DA8FE37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04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57C8-1B92-4BD3-B090-08E8A3B31C9D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70F-B5C6-4BA9-B901-298DA8FE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5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57C8-1B92-4BD3-B090-08E8A3B31C9D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70F-B5C6-4BA9-B901-298DA8FE37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087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57C8-1B92-4BD3-B090-08E8A3B31C9D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70F-B5C6-4BA9-B901-298DA8FE37F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48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57C8-1B92-4BD3-B090-08E8A3B31C9D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70F-B5C6-4BA9-B901-298DA8FE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16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57C8-1B92-4BD3-B090-08E8A3B31C9D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70F-B5C6-4BA9-B901-298DA8FE37F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284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57C8-1B92-4BD3-B090-08E8A3B31C9D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70F-B5C6-4BA9-B901-298DA8FE37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952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57C8-1B92-4BD3-B090-08E8A3B31C9D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70F-B5C6-4BA9-B901-298DA8FE37F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360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57C8-1B92-4BD3-B090-08E8A3B31C9D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70F-B5C6-4BA9-B901-298DA8FE37F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42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57C8-1B92-4BD3-B090-08E8A3B31C9D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70F-B5C6-4BA9-B901-298DA8FE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3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57C8-1B92-4BD3-B090-08E8A3B31C9D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70F-B5C6-4BA9-B901-298DA8FE37F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24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57C8-1B92-4BD3-B090-08E8A3B31C9D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70F-B5C6-4BA9-B901-298DA8FE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6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57C8-1B92-4BD3-B090-08E8A3B31C9D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70F-B5C6-4BA9-B901-298DA8FE37F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22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57C8-1B92-4BD3-B090-08E8A3B31C9D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70F-B5C6-4BA9-B901-298DA8FE37F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08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57C8-1B92-4BD3-B090-08E8A3B31C9D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70F-B5C6-4BA9-B901-298DA8FE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4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57C8-1B92-4BD3-B090-08E8A3B31C9D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70F-B5C6-4BA9-B901-298DA8FE37F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80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57C8-1B92-4BD3-B090-08E8A3B31C9D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70F-B5C6-4BA9-B901-298DA8FE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1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2857C8-1B92-4BD3-B090-08E8A3B31C9D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68A70F-B5C6-4BA9-B901-298DA8FE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8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ajedurrahman06@gmail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4617" y="574431"/>
            <a:ext cx="7115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utonnyMJ" pitchFamily="2" charset="0"/>
              </a:rPr>
              <a:t>AvR‡Ki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K¬v‡k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mevB‡K</a:t>
            </a:r>
            <a:r>
              <a:rPr lang="en-US" sz="5400" dirty="0" smtClean="0">
                <a:latin typeface="SutonnyMJ" pitchFamily="2" charset="0"/>
              </a:rPr>
              <a:t> ¯^</a:t>
            </a:r>
            <a:r>
              <a:rPr lang="en-US" sz="5400" dirty="0" err="1" smtClean="0">
                <a:latin typeface="SutonnyMJ" pitchFamily="2" charset="0"/>
              </a:rPr>
              <a:t>vMZg</a:t>
            </a:r>
            <a:r>
              <a:rPr lang="en-US" sz="5400" dirty="0" smtClean="0">
                <a:latin typeface="SutonnyMJ" pitchFamily="2" charset="0"/>
              </a:rPr>
              <a:t> </a:t>
            </a:r>
            <a:endParaRPr lang="en-US" sz="54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08" y="1774760"/>
            <a:ext cx="4849325" cy="44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6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31" y="293075"/>
            <a:ext cx="7039707" cy="4712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028092" y="5275385"/>
            <a:ext cx="80947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`</a:t>
            </a:r>
            <a:r>
              <a:rPr lang="en-US" sz="4000" dirty="0" err="1" smtClean="0">
                <a:latin typeface="SutonnyMJ" pitchFamily="2" charset="0"/>
              </a:rPr>
              <a:t>ya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</a:rPr>
              <a:t>L‡j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kix‡i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ÔK¨vjwmqvgÕ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Afve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c~ib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nq</a:t>
            </a:r>
            <a:r>
              <a:rPr lang="en-US" sz="4000" dirty="0">
                <a:latin typeface="SutonnyMJ" pitchFamily="2" charset="0"/>
              </a:rPr>
              <a:t>|</a:t>
            </a:r>
            <a:r>
              <a:rPr lang="en-US" sz="4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35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09" y="384695"/>
            <a:ext cx="8331162" cy="4339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77662" y="5193322"/>
            <a:ext cx="7031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utonnyMJ" pitchFamily="2" charset="0"/>
              </a:rPr>
              <a:t>ev`vg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smtClean="0">
                <a:latin typeface="SutonnyMJ" pitchFamily="2" charset="0"/>
              </a:rPr>
              <a:t>†</a:t>
            </a:r>
            <a:r>
              <a:rPr lang="en-US" sz="5400" dirty="0" err="1" smtClean="0">
                <a:latin typeface="SutonnyMJ" pitchFamily="2" charset="0"/>
              </a:rPr>
              <a:t>L‡j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nvU</a:t>
            </a:r>
            <a:r>
              <a:rPr lang="en-US" sz="5400" b="1" dirty="0" smtClean="0">
                <a:latin typeface="SutonnyMJ" pitchFamily="2" charset="0"/>
              </a:rPr>
              <a:t>© </a:t>
            </a:r>
            <a:r>
              <a:rPr lang="en-US" sz="5400" dirty="0" err="1" smtClean="0">
                <a:latin typeface="SutonnyMJ" pitchFamily="2" charset="0"/>
              </a:rPr>
              <a:t>fvj</a:t>
            </a:r>
            <a:r>
              <a:rPr lang="en-US" sz="5400" dirty="0" smtClean="0">
                <a:latin typeface="SutonnyMJ" pitchFamily="2" charset="0"/>
              </a:rPr>
              <a:t> _</a:t>
            </a:r>
            <a:r>
              <a:rPr lang="en-US" sz="5400" dirty="0" err="1" smtClean="0">
                <a:latin typeface="SutonnyMJ" pitchFamily="2" charset="0"/>
              </a:rPr>
              <a:t>v‡K</a:t>
            </a:r>
            <a:r>
              <a:rPr lang="en-US" sz="5400" dirty="0" smtClean="0">
                <a:latin typeface="SutonnyMJ" pitchFamily="2" charset="0"/>
              </a:rPr>
              <a:t>|</a:t>
            </a:r>
            <a:r>
              <a:rPr lang="en-US" sz="5400" dirty="0" smtClean="0"/>
              <a:t> </a:t>
            </a:r>
            <a:endParaRPr lang="en-US" sz="5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47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571" y="271531"/>
            <a:ext cx="7090675" cy="472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19749" y="5392615"/>
            <a:ext cx="65883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gvQ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kix‡i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ÔAvwglÕ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Afve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c~ib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</a:rPr>
              <a:t>|</a:t>
            </a:r>
            <a:r>
              <a:rPr lang="en-US" sz="4000" dirty="0" smtClean="0"/>
              <a:t>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75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5" y="580293"/>
            <a:ext cx="7491046" cy="4519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86154" y="5158153"/>
            <a:ext cx="105038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gv</a:t>
            </a:r>
            <a:r>
              <a:rPr lang="en-US" sz="4000" dirty="0" smtClean="0">
                <a:latin typeface="SutonnyMJ" pitchFamily="2" charset="0"/>
              </a:rPr>
              <a:t>· </a:t>
            </a:r>
            <a:r>
              <a:rPr lang="en-US" sz="4000" dirty="0" err="1" smtClean="0">
                <a:latin typeface="SutonnyMJ" pitchFamily="2" charset="0"/>
              </a:rPr>
              <a:t>e¨env‡i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bv‡K</a:t>
            </a:r>
            <a:r>
              <a:rPr lang="en-US" sz="4000" dirty="0" smtClean="0">
                <a:latin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</a:rPr>
              <a:t>dzmdz‡m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ayjv-evwj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cÖ‡ek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cv‡ibv</a:t>
            </a:r>
            <a:r>
              <a:rPr lang="en-US" sz="4000" dirty="0">
                <a:latin typeface="SutonnyMJ" pitchFamily="2" charset="0"/>
              </a:rPr>
              <a:t>|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04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07" y="386860"/>
            <a:ext cx="7326923" cy="366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68568" y="4783015"/>
            <a:ext cx="106386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</a:rPr>
              <a:t>n¨vÛ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m¨vwbUvBRvi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e¨einv‡ii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c‡i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nvZ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ïKv‡bv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ch©šÍ</a:t>
            </a:r>
            <a:r>
              <a:rPr lang="en-US" sz="3200" dirty="0" smtClean="0">
                <a:latin typeface="SutonnyMJ" pitchFamily="2" charset="0"/>
              </a:rPr>
              <a:t> ‡</a:t>
            </a:r>
            <a:r>
              <a:rPr lang="en-US" sz="3200" dirty="0" err="1" smtClean="0">
                <a:latin typeface="SutonnyMJ" pitchFamily="2" charset="0"/>
              </a:rPr>
              <a:t>Pv‡L</a:t>
            </a:r>
            <a:r>
              <a:rPr lang="en-US" sz="3200" dirty="0" smtClean="0">
                <a:latin typeface="SutonnyMJ" pitchFamily="2" charset="0"/>
              </a:rPr>
              <a:t>- </a:t>
            </a:r>
            <a:r>
              <a:rPr lang="en-US" sz="3200" dirty="0" err="1" smtClean="0">
                <a:latin typeface="SutonnyMJ" pitchFamily="2" charset="0"/>
              </a:rPr>
              <a:t>gy‡L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nvZ</a:t>
            </a:r>
            <a:r>
              <a:rPr lang="en-US" sz="3200" dirty="0" smtClean="0">
                <a:latin typeface="SutonnyMJ" pitchFamily="2" charset="0"/>
              </a:rPr>
              <a:t> w`‡</a:t>
            </a:r>
            <a:r>
              <a:rPr lang="en-US" sz="3200" dirty="0" err="1" smtClean="0">
                <a:latin typeface="SutonnyMJ" pitchFamily="2" charset="0"/>
              </a:rPr>
              <a:t>ebbv</a:t>
            </a:r>
            <a:r>
              <a:rPr lang="en-US" sz="3200" dirty="0" smtClean="0">
                <a:latin typeface="SutonnyMJ" pitchFamily="2" charset="0"/>
              </a:rPr>
              <a:t>|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37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20" y="550984"/>
            <a:ext cx="6693634" cy="3760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130062" y="4724399"/>
            <a:ext cx="64711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wbqwgZ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e¨qvg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Ki‡j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kixi</a:t>
            </a:r>
            <a:r>
              <a:rPr lang="en-US" sz="4000" dirty="0" smtClean="0">
                <a:latin typeface="SutonnyMJ" pitchFamily="2" charset="0"/>
              </a:rPr>
              <a:t> my¯’ _</a:t>
            </a:r>
            <a:r>
              <a:rPr lang="en-US" sz="4000" dirty="0" err="1" smtClean="0">
                <a:latin typeface="SutonnyMJ" pitchFamily="2" charset="0"/>
              </a:rPr>
              <a:t>v‡K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03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69" y="432731"/>
            <a:ext cx="7115908" cy="473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79584" y="5462954"/>
            <a:ext cx="108086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LvIqvi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Av‡M</a:t>
            </a:r>
            <a:r>
              <a:rPr lang="en-US" sz="4000" dirty="0" smtClean="0">
                <a:latin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</a:rPr>
              <a:t>c‡i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Ges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wbqwgZ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mvevb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w`‡q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nvZ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aŠZ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Kiæb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43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0831" y="1652954"/>
            <a:ext cx="61077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</a:rPr>
              <a:t>¯^v¯’¨ </a:t>
            </a:r>
            <a:r>
              <a:rPr lang="en-US" sz="6000" dirty="0" err="1" smtClean="0">
                <a:latin typeface="SutonnyMJ" pitchFamily="2" charset="0"/>
              </a:rPr>
              <a:t>wewa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</a:rPr>
              <a:t>†</a:t>
            </a:r>
            <a:r>
              <a:rPr lang="en-US" sz="6000" dirty="0" err="1" smtClean="0">
                <a:latin typeface="SutonnyMJ" pitchFamily="2" charset="0"/>
              </a:rPr>
              <a:t>g‡b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Pjyb</a:t>
            </a:r>
            <a:r>
              <a:rPr lang="en-US" sz="6000" dirty="0" smtClean="0">
                <a:latin typeface="SutonnyMJ" pitchFamily="2" charset="0"/>
              </a:rPr>
              <a:t> !!! </a:t>
            </a:r>
          </a:p>
          <a:p>
            <a:r>
              <a:rPr lang="en-US" sz="6000" dirty="0" smtClean="0">
                <a:latin typeface="SutonnyMJ" pitchFamily="2" charset="0"/>
              </a:rPr>
              <a:t>my¯’ I </a:t>
            </a:r>
            <a:r>
              <a:rPr lang="en-US" sz="6000" dirty="0" err="1" smtClean="0">
                <a:latin typeface="SutonnyMJ" pitchFamily="2" charset="0"/>
              </a:rPr>
              <a:t>wbivc</a:t>
            </a:r>
            <a:r>
              <a:rPr lang="en-US" sz="6000" dirty="0" smtClean="0">
                <a:latin typeface="SutonnyMJ" pitchFamily="2" charset="0"/>
              </a:rPr>
              <a:t>‡` _</a:t>
            </a:r>
            <a:r>
              <a:rPr lang="en-US" sz="6000" dirty="0" err="1" smtClean="0">
                <a:latin typeface="SutonnyMJ" pitchFamily="2" charset="0"/>
              </a:rPr>
              <a:t>vKzb</a:t>
            </a:r>
            <a:r>
              <a:rPr lang="en-US" sz="6000" dirty="0" smtClean="0">
                <a:latin typeface="SutonnyMJ" pitchFamily="2" charset="0"/>
              </a:rPr>
              <a:t>|</a:t>
            </a:r>
            <a:endParaRPr lang="en-US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05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815" y="117230"/>
            <a:ext cx="63656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SutonnyMJ" pitchFamily="2" charset="0"/>
              </a:rPr>
              <a:t>ab¨ev</a:t>
            </a:r>
            <a:r>
              <a:rPr lang="en-US" sz="9600" dirty="0" smtClean="0">
                <a:latin typeface="SutonnyMJ" pitchFamily="2" charset="0"/>
              </a:rPr>
              <a:t>` </a:t>
            </a:r>
            <a:r>
              <a:rPr lang="en-US" sz="9600" dirty="0" err="1" smtClean="0">
                <a:latin typeface="SutonnyMJ" pitchFamily="2" charset="0"/>
              </a:rPr>
              <a:t>mevB‡K</a:t>
            </a:r>
            <a:endParaRPr lang="en-US" sz="96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99" y="1723292"/>
            <a:ext cx="6017847" cy="451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1947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08" y="416169"/>
            <a:ext cx="3270738" cy="3270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8921" y="867508"/>
            <a:ext cx="738553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/>
              <a:t>Introduction (Teacher):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/>
              <a:t>Md. Shajedur Rahman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/>
              <a:t>Lecturer of English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/>
              <a:t>Akkelpur</a:t>
            </a:r>
            <a:r>
              <a:rPr lang="en-US" sz="3600" dirty="0" smtClean="0"/>
              <a:t> Govt. </a:t>
            </a:r>
            <a:r>
              <a:rPr lang="en-US" sz="3600" dirty="0" err="1" smtClean="0"/>
              <a:t>Mujibor</a:t>
            </a:r>
            <a:r>
              <a:rPr lang="en-US" sz="3600" dirty="0" smtClean="0"/>
              <a:t> Rahman College, </a:t>
            </a:r>
            <a:r>
              <a:rPr lang="en-US" sz="3600" dirty="0" err="1" smtClean="0"/>
              <a:t>Joypurhat</a:t>
            </a:r>
            <a:r>
              <a:rPr lang="en-US" sz="3600" dirty="0" smtClean="0"/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smtClean="0"/>
              <a:t>Email: </a:t>
            </a:r>
            <a:r>
              <a:rPr lang="en-US" sz="3200" dirty="0" smtClean="0">
                <a:hlinkClick r:id="rId3"/>
              </a:rPr>
              <a:t>shajedurrahman06@gmail.com</a:t>
            </a:r>
            <a:endParaRPr lang="en-US" sz="3200" dirty="0" smtClean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/>
              <a:t>Mobile- 01712 53 14 95.</a:t>
            </a:r>
          </a:p>
          <a:p>
            <a:endParaRPr lang="en-US" sz="3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76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8"/>
          <a:stretch/>
        </p:blipFill>
        <p:spPr>
          <a:xfrm>
            <a:off x="2192215" y="1897184"/>
            <a:ext cx="8041542" cy="4280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254370" y="375138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Look at the picture and guess about the topic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0419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9815" y="1840522"/>
            <a:ext cx="87571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</a:rPr>
              <a:t>             </a:t>
            </a:r>
            <a:r>
              <a:rPr lang="en-US" sz="7200" dirty="0" err="1" smtClean="0">
                <a:latin typeface="SutonnyMJ" pitchFamily="2" charset="0"/>
              </a:rPr>
              <a:t>welq</a:t>
            </a:r>
            <a:r>
              <a:rPr lang="en-US" sz="7200" dirty="0" smtClean="0">
                <a:latin typeface="SutonnyMJ" pitchFamily="2" charset="0"/>
              </a:rPr>
              <a:t>: </a:t>
            </a:r>
          </a:p>
          <a:p>
            <a:r>
              <a:rPr lang="en-US" sz="7200" dirty="0" smtClean="0">
                <a:latin typeface="SutonnyMJ" pitchFamily="2" charset="0"/>
              </a:rPr>
              <a:t>    </a:t>
            </a:r>
            <a:r>
              <a:rPr lang="en-US" sz="7200" dirty="0" err="1" smtClean="0">
                <a:latin typeface="SutonnyMJ" pitchFamily="2" charset="0"/>
              </a:rPr>
              <a:t>wKfv‡e</a:t>
            </a:r>
            <a:r>
              <a:rPr lang="en-US" sz="7200" dirty="0" smtClean="0">
                <a:latin typeface="SutonnyMJ" pitchFamily="2" charset="0"/>
              </a:rPr>
              <a:t> my¯’ _</a:t>
            </a:r>
            <a:r>
              <a:rPr lang="en-US" sz="7200" dirty="0" err="1" smtClean="0">
                <a:latin typeface="SutonnyMJ" pitchFamily="2" charset="0"/>
              </a:rPr>
              <a:t>vKv</a:t>
            </a:r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hvq</a:t>
            </a:r>
            <a:r>
              <a:rPr lang="en-US" sz="7200" dirty="0">
                <a:latin typeface="SutonnyMJ" pitchFamily="2" charset="0"/>
              </a:rPr>
              <a:t>?</a:t>
            </a:r>
            <a:endParaRPr lang="en-US" sz="7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01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5"/>
          <a:stretch/>
        </p:blipFill>
        <p:spPr>
          <a:xfrm>
            <a:off x="1572846" y="1170354"/>
            <a:ext cx="3302000" cy="319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7"/>
          <a:stretch/>
        </p:blipFill>
        <p:spPr>
          <a:xfrm>
            <a:off x="5815623" y="1170354"/>
            <a:ext cx="5963013" cy="2534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15283" y="4454770"/>
            <a:ext cx="7623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Av‡cj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</a:rPr>
              <a:t>L‡j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wfUvwgb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Ô</a:t>
            </a:r>
            <a:r>
              <a:rPr lang="en-US" sz="4000" dirty="0" err="1" smtClean="0">
                <a:latin typeface="SutonnyMJ" pitchFamily="2" charset="0"/>
              </a:rPr>
              <a:t>wmÕ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Afve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c~ib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nq</a:t>
            </a:r>
            <a:r>
              <a:rPr lang="en-US" sz="4000" dirty="0" smtClean="0">
                <a:latin typeface="SutonnyMJ" pitchFamily="2" charset="0"/>
              </a:rPr>
              <a:t>|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9534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1184029"/>
            <a:ext cx="3368919" cy="2673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2"/>
          <a:stretch/>
        </p:blipFill>
        <p:spPr>
          <a:xfrm>
            <a:off x="1497258" y="1398199"/>
            <a:ext cx="4433126" cy="2235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7386" y="4454769"/>
            <a:ext cx="76434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‡</a:t>
            </a:r>
            <a:r>
              <a:rPr lang="en-US" sz="4000" dirty="0" err="1" smtClean="0">
                <a:latin typeface="SutonnyMJ" pitchFamily="2" charset="0"/>
              </a:rPr>
              <a:t>cqviv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</a:rPr>
              <a:t>†</a:t>
            </a:r>
            <a:r>
              <a:rPr lang="en-US" sz="4000" dirty="0" err="1">
                <a:latin typeface="SutonnyMJ" pitchFamily="2" charset="0"/>
              </a:rPr>
              <a:t>L‡j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wfUvwgb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ÔwmÕ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Afve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c~ib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nq</a:t>
            </a:r>
            <a:r>
              <a:rPr lang="en-US" sz="4000" dirty="0">
                <a:latin typeface="SutonnyMJ" pitchFamily="2" charset="0"/>
              </a:rPr>
              <a:t>|</a:t>
            </a:r>
            <a:r>
              <a:rPr lang="en-US" sz="4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66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9" y="406774"/>
            <a:ext cx="6916615" cy="3824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8923" y="4865077"/>
            <a:ext cx="111603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‡</a:t>
            </a:r>
            <a:r>
              <a:rPr lang="en-US" sz="4000" dirty="0" err="1" smtClean="0">
                <a:latin typeface="SutonnyMJ" pitchFamily="2" charset="0"/>
              </a:rPr>
              <a:t>jey</a:t>
            </a:r>
            <a:r>
              <a:rPr lang="en-US" sz="4000" dirty="0" smtClean="0">
                <a:latin typeface="SutonnyMJ" pitchFamily="2" charset="0"/>
              </a:rPr>
              <a:t>  </a:t>
            </a:r>
            <a:r>
              <a:rPr lang="en-US" sz="4000" dirty="0">
                <a:latin typeface="SutonnyMJ" pitchFamily="2" charset="0"/>
              </a:rPr>
              <a:t>†</a:t>
            </a:r>
            <a:r>
              <a:rPr lang="en-US" sz="4000" dirty="0" err="1">
                <a:latin typeface="SutonnyMJ" pitchFamily="2" charset="0"/>
              </a:rPr>
              <a:t>L‡j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kix‡i</a:t>
            </a:r>
            <a:r>
              <a:rPr lang="en-US" sz="4000" dirty="0" smtClean="0">
                <a:latin typeface="SutonnyMJ" pitchFamily="2" charset="0"/>
              </a:rPr>
              <a:t> ÔKwfW-19Õ (</a:t>
            </a:r>
            <a:r>
              <a:rPr lang="en-US" sz="4000" dirty="0" err="1" smtClean="0">
                <a:latin typeface="SutonnyMJ" pitchFamily="2" charset="0"/>
              </a:rPr>
              <a:t>K‡ivbv</a:t>
            </a:r>
            <a:r>
              <a:rPr lang="en-US" sz="4000" dirty="0" smtClean="0">
                <a:latin typeface="SutonnyMJ" pitchFamily="2" charset="0"/>
              </a:rPr>
              <a:t>) †</a:t>
            </a:r>
            <a:r>
              <a:rPr lang="en-US" sz="4000" dirty="0" err="1" smtClean="0">
                <a:latin typeface="SutonnyMJ" pitchFamily="2" charset="0"/>
              </a:rPr>
              <a:t>ivM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cªwZ‡iva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ÿgZv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ev‡o</a:t>
            </a:r>
            <a:r>
              <a:rPr lang="en-US" sz="4000" dirty="0" smtClean="0">
                <a:latin typeface="SutonnyMJ" pitchFamily="2" charset="0"/>
              </a:rPr>
              <a:t>|</a:t>
            </a:r>
            <a:r>
              <a:rPr lang="en-US" sz="4000" dirty="0" smtClean="0"/>
              <a:t>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59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5"/>
          <a:stretch/>
        </p:blipFill>
        <p:spPr>
          <a:xfrm>
            <a:off x="677740" y="600637"/>
            <a:ext cx="5178171" cy="2881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85" y="282454"/>
            <a:ext cx="5273184" cy="319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2338" y="4454769"/>
            <a:ext cx="107830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Kjv</a:t>
            </a:r>
            <a:r>
              <a:rPr lang="en-US" sz="4000" dirty="0" smtClean="0">
                <a:latin typeface="SutonnyMJ" pitchFamily="2" charset="0"/>
              </a:rPr>
              <a:t>  </a:t>
            </a:r>
            <a:r>
              <a:rPr lang="en-US" sz="4000" dirty="0">
                <a:latin typeface="SutonnyMJ" pitchFamily="2" charset="0"/>
              </a:rPr>
              <a:t>†</a:t>
            </a:r>
            <a:r>
              <a:rPr lang="en-US" sz="4000" dirty="0" err="1">
                <a:latin typeface="SutonnyMJ" pitchFamily="2" charset="0"/>
              </a:rPr>
              <a:t>L‡j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wfUvwgb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ÔwmÕ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Ges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Ôwn‡gv‡MøvwebÕ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Afve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c~ib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nq</a:t>
            </a:r>
            <a:r>
              <a:rPr lang="en-US" sz="4000" dirty="0">
                <a:latin typeface="SutonnyMJ" pitchFamily="2" charset="0"/>
              </a:rPr>
              <a:t>|</a:t>
            </a:r>
            <a:r>
              <a:rPr lang="en-US" sz="4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41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61" y="326781"/>
            <a:ext cx="7224344" cy="36121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29961" y="4419601"/>
            <a:ext cx="7819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SutonnyCMJ" pitchFamily="2" charset="0"/>
              </a:rPr>
              <a:t>Avbvi</a:t>
            </a:r>
            <a:r>
              <a:rPr lang="en-US" sz="6000" dirty="0">
                <a:latin typeface="SutonnyCMJ" pitchFamily="2" charset="0"/>
              </a:rPr>
              <a:t> </a:t>
            </a:r>
            <a:r>
              <a:rPr lang="en-US" sz="6000" dirty="0" smtClean="0">
                <a:latin typeface="SutonnyCMJ" pitchFamily="2" charset="0"/>
              </a:rPr>
              <a:t>†</a:t>
            </a:r>
            <a:r>
              <a:rPr lang="en-US" sz="6000" dirty="0" err="1" smtClean="0">
                <a:latin typeface="SutonnyCMJ" pitchFamily="2" charset="0"/>
              </a:rPr>
              <a:t>L‡j</a:t>
            </a:r>
            <a:r>
              <a:rPr lang="en-US" sz="6000" dirty="0" smtClean="0">
                <a:latin typeface="SutonnyCMJ" pitchFamily="2" charset="0"/>
              </a:rPr>
              <a:t> </a:t>
            </a:r>
            <a:r>
              <a:rPr lang="en-US" sz="6000" dirty="0" err="1" smtClean="0">
                <a:latin typeface="SutonnyCMJ" pitchFamily="2" charset="0"/>
              </a:rPr>
              <a:t>kix‡i</a:t>
            </a:r>
            <a:r>
              <a:rPr lang="en-US" sz="6000" dirty="0" smtClean="0">
                <a:latin typeface="SutonnyCMJ" pitchFamily="2" charset="0"/>
              </a:rPr>
              <a:t> i‡³i </a:t>
            </a:r>
            <a:r>
              <a:rPr lang="en-US" sz="6000" dirty="0" err="1" smtClean="0">
                <a:latin typeface="SutonnyCMJ" pitchFamily="2" charset="0"/>
              </a:rPr>
              <a:t>Afve</a:t>
            </a:r>
            <a:r>
              <a:rPr lang="en-US" sz="6000" dirty="0" smtClean="0">
                <a:latin typeface="SutonnyCMJ" pitchFamily="2" charset="0"/>
              </a:rPr>
              <a:t> </a:t>
            </a:r>
            <a:r>
              <a:rPr lang="en-US" sz="6000" dirty="0" err="1" smtClean="0">
                <a:latin typeface="SutonnyCMJ" pitchFamily="2" charset="0"/>
              </a:rPr>
              <a:t>c~ib</a:t>
            </a:r>
            <a:r>
              <a:rPr lang="en-US" sz="6000" dirty="0" smtClean="0">
                <a:latin typeface="SutonnyCMJ" pitchFamily="2" charset="0"/>
              </a:rPr>
              <a:t> </a:t>
            </a:r>
            <a:r>
              <a:rPr lang="en-US" sz="6000" dirty="0" err="1" smtClean="0">
                <a:latin typeface="SutonnyCMJ" pitchFamily="2" charset="0"/>
              </a:rPr>
              <a:t>nq</a:t>
            </a:r>
            <a:r>
              <a:rPr lang="en-US" sz="6000" dirty="0" smtClean="0">
                <a:latin typeface="SutonnyCMJ" pitchFamily="2" charset="0"/>
              </a:rPr>
              <a:t>|</a:t>
            </a:r>
            <a:endParaRPr lang="en-US" sz="6000" dirty="0">
              <a:latin typeface="SutonnyC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5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</TotalTime>
  <Words>209</Words>
  <Application>Microsoft Office PowerPoint</Application>
  <PresentationFormat>Widescreen</PresentationFormat>
  <Paragraphs>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Garamond</vt:lpstr>
      <vt:lpstr>SutonnyCMJ</vt:lpstr>
      <vt:lpstr>SutonnyMJ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Shajedur</dc:creator>
  <cp:lastModifiedBy>Shajedur</cp:lastModifiedBy>
  <cp:revision>15</cp:revision>
  <dcterms:created xsi:type="dcterms:W3CDTF">2021-01-05T12:40:15Z</dcterms:created>
  <dcterms:modified xsi:type="dcterms:W3CDTF">2021-01-06T04:08:11Z</dcterms:modified>
</cp:coreProperties>
</file>