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74" r:id="rId9"/>
    <p:sldId id="263" r:id="rId10"/>
    <p:sldId id="273" r:id="rId11"/>
    <p:sldId id="277" r:id="rId12"/>
    <p:sldId id="276" r:id="rId13"/>
    <p:sldId id="278" r:id="rId14"/>
    <p:sldId id="275" r:id="rId15"/>
    <p:sldId id="279" r:id="rId16"/>
    <p:sldId id="272" r:id="rId17"/>
    <p:sldId id="280" r:id="rId18"/>
    <p:sldId id="271" r:id="rId19"/>
    <p:sldId id="270" r:id="rId20"/>
    <p:sldId id="269" r:id="rId21"/>
    <p:sldId id="281" r:id="rId22"/>
    <p:sldId id="267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93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2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B9C1-D4F8-4BCA-91BF-46112E22999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558E-1332-429C-9A7C-B3B61C2E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8259"/>
            <a:ext cx="11963400" cy="662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901" y="340765"/>
            <a:ext cx="2870478" cy="16146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9293" y="2377440"/>
            <a:ext cx="36435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596" y="2447365"/>
            <a:ext cx="3180256" cy="1788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owchart: Alternate Process 2"/>
          <p:cNvSpPr/>
          <p:nvPr/>
        </p:nvSpPr>
        <p:spPr>
          <a:xfrm>
            <a:off x="4316506" y="598964"/>
            <a:ext cx="3670120" cy="981635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6506" y="657269"/>
            <a:ext cx="3508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929" y="2985247"/>
            <a:ext cx="233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11" y="2164976"/>
            <a:ext cx="4518213" cy="316682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আশা-ভরসার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761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316506" y="598964"/>
            <a:ext cx="3670120" cy="981635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6506" y="657269"/>
            <a:ext cx="3508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11" y="2164976"/>
            <a:ext cx="4518213" cy="316682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আহ্বানের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652" y="2627816"/>
            <a:ext cx="3314688" cy="2241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02917" y="2754765"/>
            <a:ext cx="2449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32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316506" y="598964"/>
            <a:ext cx="3670120" cy="981635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6506" y="657269"/>
            <a:ext cx="3508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433" y="3006885"/>
            <a:ext cx="233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27817" y="2164976"/>
            <a:ext cx="4294607" cy="391596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দেশাত্ববোধক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582" y="2646910"/>
            <a:ext cx="3290302" cy="244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46" y="2668323"/>
            <a:ext cx="968460" cy="93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8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316506" y="598964"/>
            <a:ext cx="3670120" cy="981635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6506" y="657269"/>
            <a:ext cx="3508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929" y="2985247"/>
            <a:ext cx="233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11" y="2164976"/>
            <a:ext cx="4518213" cy="255389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938" y="2381945"/>
            <a:ext cx="3768802" cy="21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316506" y="598964"/>
            <a:ext cx="3670120" cy="981635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6506" y="657269"/>
            <a:ext cx="3508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929" y="2985247"/>
            <a:ext cx="233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11" y="2164976"/>
            <a:ext cx="4518213" cy="316682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26" name="Picture 2" descr="হাসান রাহমান মারজান's review of রুপসী বাংল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17" y="2326372"/>
            <a:ext cx="2443895" cy="28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316506" y="598964"/>
            <a:ext cx="3670120" cy="981635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6506" y="657269"/>
            <a:ext cx="3508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330" y="2985247"/>
            <a:ext cx="2958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6804211" y="2164976"/>
            <a:ext cx="4518213" cy="316682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050" name="Picture 2" descr="জয় বাংলা' জাতীয় স্লোগান: হাইকোর্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19" y="2550063"/>
            <a:ext cx="3477370" cy="23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1026" name="Picture 2" descr="My Personal Reflection On My First Teaching Experience | ITTT | TEFL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96" y="1234355"/>
            <a:ext cx="3326587" cy="2220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181596" y="311025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65" y="4168588"/>
            <a:ext cx="1108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kern="0" dirty="0" smtClean="0">
                <a:solidFill>
                  <a:sysClr val="windowText" lastClr="000000"/>
                </a:solidFill>
              </a:rPr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25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77870" y="591670"/>
            <a:ext cx="3254189" cy="739589"/>
          </a:xfrm>
          <a:prstGeom prst="roundRect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787" y="499799"/>
            <a:ext cx="2958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7130" y="1614572"/>
            <a:ext cx="9265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1971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মজুমদারের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আলোড়ন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গানটি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গানের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বারবার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বাজানো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বেতার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গানটির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সুরকার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লোকসংগীত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অংশুমান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dirty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UrmeeMJ" pitchFamily="2" charset="0"/>
                <a:cs typeface="NikoshBAN" panose="02000000000000000000" pitchFamily="2" charset="0"/>
              </a:rPr>
              <a:t>গানটিকে</a:t>
            </a:r>
            <a:r>
              <a:rPr lang="en-US" sz="3200" dirty="0" smtClean="0">
                <a:latin typeface="UrmeeMJ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`The voice of not one, but million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mujibors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singing’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Urmee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77870" y="591670"/>
            <a:ext cx="3254189" cy="739589"/>
          </a:xfrm>
          <a:prstGeom prst="roundRect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787" y="499799"/>
            <a:ext cx="2958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992" y="1523929"/>
            <a:ext cx="101794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এরপরইরতাঁকে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যুগিয়েছিল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302" y="1335677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126000" y="340765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469" y="3644537"/>
            <a:ext cx="9535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বজ্রকন্ঠ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72" y="3644537"/>
            <a:ext cx="806205" cy="7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044" y="340765"/>
            <a:ext cx="2345285" cy="1319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6999" y="547692"/>
            <a:ext cx="2015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181" y="2813538"/>
            <a:ext cx="4642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zhossain20@gmail.com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5393" y="2799471"/>
            <a:ext cx="5210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৭ম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মজিবরের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:………….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208" y="475997"/>
            <a:ext cx="2210921" cy="2367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899" y="1615718"/>
            <a:ext cx="1109568" cy="3968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27" y="739364"/>
            <a:ext cx="1980810" cy="1980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90152" y="378872"/>
            <a:ext cx="2508068" cy="888274"/>
          </a:xfrm>
          <a:prstGeom prst="roundRect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ম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0103" y="361344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550739" y="1539004"/>
            <a:ext cx="75200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গৌরীপ্রসন্ন মজুমদার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1290278" y="2814861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১৯২৪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4310742" y="2814861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১৯২৬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1227762" y="2195118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4310742" y="2230086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১৯২৫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550739" y="3486143"/>
            <a:ext cx="3666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বিশ্বকবির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কেমন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1137655" y="4063224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রূপসী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4310742" y="4076159"/>
            <a:ext cx="168347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সোনালী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1149792" y="4700444"/>
            <a:ext cx="162942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সোনার</a:t>
            </a:r>
            <a:endParaRPr kumimoji="0" 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4310742" y="4647999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অপরূপ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310743" y="444137"/>
            <a:ext cx="2808514" cy="888274"/>
          </a:xfrm>
          <a:prstGeom prst="roundRect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ম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93794" y="444137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787074" y="1485730"/>
            <a:ext cx="633218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1298292" y="2814861"/>
            <a:ext cx="139493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4275477" y="2723716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গ্রাম্য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1267034" y="2195118"/>
            <a:ext cx="139493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পাকা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4275477" y="2230086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মেঠো</a:t>
            </a:r>
            <a:endParaRPr lang="bn-BD" sz="3200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787074" y="3397782"/>
            <a:ext cx="7096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1193726" y="4083786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ঠাকুর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4484419" y="4063899"/>
            <a:ext cx="332494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ইসলাম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1193726" y="4663503"/>
            <a:ext cx="231002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i="0" u="none" strike="noStrike" kern="1200" normalizeH="0" baseline="0" noProof="0" dirty="0">
                <a:ln w="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3200" i="0" u="none" strike="noStrike" kern="1200" normalizeH="0" baseline="0" noProof="0" dirty="0">
                <a:ln w="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kumimoji="0" lang="en-US" sz="3200" i="0" u="none" strike="noStrike" kern="1200" normalizeH="0" baseline="0" noProof="0" dirty="0">
              <a:ln w="0"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4448347" y="4663502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61" y="1396281"/>
            <a:ext cx="2952750" cy="1552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6711" y="472951"/>
            <a:ext cx="2632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29" y="3690421"/>
            <a:ext cx="800000" cy="714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004" y="3381139"/>
            <a:ext cx="8948798" cy="1692723"/>
          </a:xfrm>
          <a:prstGeom prst="rect">
            <a:avLst/>
          </a:prstGeom>
          <a:solidFill>
            <a:sysClr val="window" lastClr="FFFFFF"/>
          </a:solidFill>
          <a:ln w="15875" cap="flat" cmpd="thickThin" algn="ctr">
            <a:solidFill>
              <a:srgbClr val="009900"/>
            </a:solidFill>
            <a:prstDash val="sysDash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</a:t>
            </a:r>
            <a:r>
              <a:rPr kumimoji="0" lang="en-US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:</a:t>
            </a:r>
            <a:r>
              <a:rPr kumimoji="0" lang="en-US" sz="36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শোন একটি মুজিবরের থেকে কবিতা অবলম্বনে ১৯৭১</a:t>
            </a:r>
            <a:r>
              <a:rPr kumimoji="0" lang="en-US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  মুক্তিযুদ্ধে ব</a:t>
            </a:r>
            <a:r>
              <a:rPr kumimoji="0" lang="en-US" sz="36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ঙ্গ</a:t>
            </a:r>
            <a:r>
              <a:rPr kumimoji="0" lang="bn-IN" sz="36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বন্ধুর অবদান ব্যাখ্যা কর।  </a:t>
            </a:r>
            <a:r>
              <a:rPr kumimoji="0" lang="bn-IN" sz="3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43478"/>
            <a:ext cx="11706330" cy="6550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0" y="2495550"/>
            <a:ext cx="3819630" cy="12382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198" y="698109"/>
            <a:ext cx="1819275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03704"/>
            <a:ext cx="38100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456" y="3400967"/>
            <a:ext cx="804742" cy="72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456" y="4287818"/>
            <a:ext cx="804742" cy="725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3198" y="3480123"/>
            <a:ext cx="629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4599" y="4284446"/>
            <a:ext cx="680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2515" y="3425412"/>
            <a:ext cx="680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1639" y="4284445"/>
            <a:ext cx="680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5352" y="794144"/>
            <a:ext cx="4073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75" y="2419643"/>
            <a:ext cx="3877356" cy="2182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8903" y="2293034"/>
            <a:ext cx="6062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868" y="3553989"/>
            <a:ext cx="4262510" cy="66473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60"/>
              </a:avLst>
            </a:prstTxWarp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506" y="660234"/>
            <a:ext cx="4105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796" y="1693088"/>
            <a:ext cx="8496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অনুপ্রাণিত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9631" y="466802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গৌরিপ্রসন্ন মজুমদার :: মিলনসাগর :: Gouri Prasanna Majumdar :: MILANSAGAR :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13" y="2090622"/>
            <a:ext cx="2109323" cy="278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214" y="4872649"/>
            <a:ext cx="319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4597" y="3273686"/>
            <a:ext cx="426251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9750" y="2368173"/>
            <a:ext cx="99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0560" y="2565800"/>
            <a:ext cx="2667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438" y="1688359"/>
            <a:ext cx="1112301" cy="3971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251" y="3273686"/>
            <a:ext cx="4785775" cy="2024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0538" y="2438943"/>
            <a:ext cx="5593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উদ্দীপনামূলক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251" y="3273686"/>
            <a:ext cx="4980864" cy="20179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19750" y="2493463"/>
            <a:ext cx="12650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688" y="3291503"/>
            <a:ext cx="4694327" cy="20362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57064" y="2175318"/>
            <a:ext cx="1071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0694" y="3630363"/>
            <a:ext cx="38264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8" grpId="1" animBg="1"/>
      <p:bldP spid="9" grpId="0"/>
      <p:bldP spid="9" grpId="1"/>
      <p:bldP spid="10" grpId="0"/>
      <p:bldP spid="10" grpId="1"/>
      <p:bldP spid="10" grpId="2"/>
      <p:bldP spid="5" grpId="0"/>
      <p:bldP spid="5" grpId="1"/>
      <p:bldP spid="12" grpId="0"/>
      <p:bldP spid="12" grpId="1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45289" y="550706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316" y="1474036"/>
            <a:ext cx="1874600" cy="1728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88421" y="3553097"/>
            <a:ext cx="964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09" y="3535077"/>
            <a:ext cx="806205" cy="7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4587240" y="638636"/>
            <a:ext cx="3017520" cy="101890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13625" y="734208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773" y="1955409"/>
            <a:ext cx="6681253" cy="4047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ekti-muji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52" y="340765"/>
            <a:ext cx="2870478" cy="1614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958" y="1829418"/>
            <a:ext cx="8089315" cy="4185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lowchart: Alternate Process 4"/>
          <p:cNvSpPr/>
          <p:nvPr/>
        </p:nvSpPr>
        <p:spPr>
          <a:xfrm>
            <a:off x="4389120" y="627017"/>
            <a:ext cx="2664823" cy="966652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6594" y="623427"/>
            <a:ext cx="2109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733</Words>
  <Application>Microsoft Office PowerPoint</Application>
  <PresentationFormat>Widescreen</PresentationFormat>
  <Paragraphs>92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UrmeeMJ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98</cp:revision>
  <dcterms:created xsi:type="dcterms:W3CDTF">2021-01-01T13:52:46Z</dcterms:created>
  <dcterms:modified xsi:type="dcterms:W3CDTF">2021-01-07T02:07:31Z</dcterms:modified>
</cp:coreProperties>
</file>