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66" r:id="rId24"/>
    <p:sldId id="267" r:id="rId25"/>
    <p:sldId id="268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4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3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5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96C8-D6F9-4463-A005-2F8B768A84D9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AFC0-4055-4986-A62D-DAF32D614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270" y="68576"/>
            <a:ext cx="47542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" y="114831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5756" y="66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7057" y="4419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38" y="3327681"/>
            <a:ext cx="3198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বন্দরের সুবিধা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37" y="1976445"/>
            <a:ext cx="7123776" cy="46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6114" y="4828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391" y="3985641"/>
            <a:ext cx="4669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পানি নির্মল থাকা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8" y="1924334"/>
            <a:ext cx="6313860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3410" y="4419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28" y="2959192"/>
            <a:ext cx="5621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মুখ নৌ-চলাচলের যোগ্য থাকা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66" y="1998543"/>
            <a:ext cx="6728915" cy="432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647" y="2235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68136"/>
            <a:ext cx="410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 উৎপাদন কেন্দ্র</a:t>
            </a:r>
          </a:p>
        </p:txBody>
      </p:sp>
      <p:pic>
        <p:nvPicPr>
          <p:cNvPr id="6" name="Content Placeholder 3" descr="েদত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069" y="1841391"/>
            <a:ext cx="6790510" cy="48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873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9132"/>
            <a:ext cx="3462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সেচের সহায়তা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873" y="1883391"/>
            <a:ext cx="7577351" cy="4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4351" y="2781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0636"/>
            <a:ext cx="4649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বাণিজ্যের প্রসার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1651379"/>
            <a:ext cx="7324370" cy="50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0704" y="4282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38" y="3764409"/>
            <a:ext cx="2693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শিকার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088107"/>
            <a:ext cx="7206302" cy="45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327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05" y="3668136"/>
            <a:ext cx="3520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কাঁচামাল</a:t>
            </a:r>
          </a:p>
        </p:txBody>
      </p:sp>
      <p:pic>
        <p:nvPicPr>
          <p:cNvPr id="6" name="Content Placeholder 3" descr="েদত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3761" y="1841391"/>
            <a:ext cx="7049818" cy="48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7182" y="4146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18750"/>
            <a:ext cx="4174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উপকূলীয় মৎস্য চাষ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115403"/>
            <a:ext cx="7271698" cy="45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0705" y="3940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7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7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7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2912" y="3075057"/>
            <a:ext cx="782618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0" indent="-857250" algn="ctr">
              <a:buFont typeface="Arial" panose="020B0604020202020204" pitchFamily="34" charset="0"/>
              <a:buChar char="•"/>
            </a:pPr>
            <a:r>
              <a:rPr lang="bn-IN" sz="6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প্রভাব</a:t>
            </a:r>
          </a:p>
        </p:txBody>
      </p:sp>
    </p:spTree>
    <p:extLst>
      <p:ext uri="{BB962C8B-B14F-4D97-AF65-F5344CB8AC3E}">
        <p14:creationId xmlns:p14="http://schemas.microsoft.com/office/powerpoint/2010/main" val="24054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735" y="606179"/>
            <a:ext cx="537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শাহাদা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মাসুদ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7292" y="1707725"/>
            <a:ext cx="8167275" cy="4455691"/>
            <a:chOff x="1304271" y="2144454"/>
            <a:chExt cx="4550619" cy="3223916"/>
          </a:xfrm>
        </p:grpSpPr>
        <p:sp>
          <p:nvSpPr>
            <p:cNvPr id="3" name="TextBox 2"/>
            <p:cNvSpPr txBox="1"/>
            <p:nvPr/>
          </p:nvSpPr>
          <p:spPr>
            <a:xfrm>
              <a:off x="1774533" y="2144454"/>
              <a:ext cx="2869159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304271" y="3698934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5344" y="2823722"/>
              <a:ext cx="3937551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বালাতৈড়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সিদ্দিক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317334" y="2275083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7596" y="3568305"/>
              <a:ext cx="2330017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নিয়ামতপুর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নওগাঁ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17333" y="2941288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317334" y="4992157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3723" y="4234510"/>
              <a:ext cx="2114031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01718789156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17334" y="4378203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9848" y="4900717"/>
              <a:ext cx="4015042" cy="46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raihan.mr</a:t>
              </a:r>
              <a:r>
                <a:rPr lang="en-US" sz="3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61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6" y="1771781"/>
            <a:ext cx="3983699" cy="416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3351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93409" y="3198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76" y="3819732"/>
            <a:ext cx="2606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2" y="2019869"/>
            <a:ext cx="7228836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648" y="3198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10" y="3410297"/>
            <a:ext cx="4421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নৌকাডুবিতে জানমালের ক্ষতি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4" y="1897040"/>
            <a:ext cx="7352305" cy="48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1522" y="333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5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5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36" y="2932795"/>
            <a:ext cx="48381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লবনাক্ত 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 নদীতে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 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সেচ ও শিল্পে অসুবিধা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097" y="1883391"/>
            <a:ext cx="6855228" cy="48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as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1" y="1600200"/>
            <a:ext cx="4854389" cy="4625788"/>
          </a:xfrm>
          <a:prstGeom prst="rect">
            <a:avLst/>
          </a:prstGeom>
        </p:spPr>
      </p:pic>
      <p:pic>
        <p:nvPicPr>
          <p:cNvPr id="6" name="Content Placeholder 5" descr="co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694" y="1586754"/>
            <a:ext cx="4814047" cy="4625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1881" y="354842"/>
            <a:ext cx="1112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উপকূলীয় অঞ্চলে জোয়ার ভাটার প্রভাব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7260" y="41111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3250" y="2734102"/>
            <a:ext cx="7086600" cy="26314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জোয়ার-ভাঁ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টার প্রভাব গুলো লিখো।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3308" y="51975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91019" y="3467669"/>
            <a:ext cx="91542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মানব জীবনে জোয়ার ভাটার প্রভাব আলোচনা কর।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 rotWithShape="1">
          <a:blip r:embed="rId2"/>
          <a:srcRect b="7065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7272" y="1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735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7285" y="246884"/>
            <a:ext cx="582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250" y="5240636"/>
            <a:ext cx="5826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প্রথম পত্র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310" y="1170214"/>
            <a:ext cx="3092352" cy="38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80146"/>
            <a:ext cx="9853684" cy="4191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878" y="228600"/>
            <a:ext cx="97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ছবিটি দেখে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করার চেষ্টা করো আজ  আমরা কোন বিষয় নিয়ে আলোচনা করতে যাচ্ছি।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8990" y="303663"/>
            <a:ext cx="10140287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আলোচনার বিষয়</a:t>
            </a:r>
          </a:p>
          <a:p>
            <a:pPr algn="ctr"/>
            <a:r>
              <a:rPr lang="bn-BD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জোয়ার ভাঁটা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ide &amp; eb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" y="2514599"/>
            <a:ext cx="10140287" cy="40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899" y="560528"/>
            <a:ext cx="10850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 </a:t>
            </a:r>
          </a:p>
          <a:p>
            <a:r>
              <a:rPr lang="bn-IN" sz="6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1338" y="3733632"/>
            <a:ext cx="8675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জোয়ার ভাটার প্রভাব ব্যাখ্যা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93375" y="1869141"/>
            <a:ext cx="10902755" cy="11060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018" y="3363671"/>
            <a:ext cx="4490112" cy="208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61" y="3363671"/>
            <a:ext cx="457199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432713" y="5932646"/>
            <a:ext cx="2057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8630" y="5835133"/>
            <a:ext cx="1981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667" y="294662"/>
            <a:ext cx="360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জোয়ার-ভাটাঃ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777922"/>
            <a:ext cx="76973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endParaRPr lang="bn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 কাকে বলে?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4352" y="3870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7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জোয়ার ভাটার </a:t>
            </a:r>
            <a:r>
              <a:rPr lang="bn-IN" sz="7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7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9559" y="3122684"/>
            <a:ext cx="439575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bn-IN" sz="115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94514E7-5A5C-4F72-B3C0-B1F78D2E7F56}" vid="{0CEC87B8-2E9B-470B-9D9B-954E944C28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59</TotalTime>
  <Words>235</Words>
  <Application>Microsoft Office PowerPoint</Application>
  <PresentationFormat>Widescreen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2021-01-07T14:19:18Z</dcterms:created>
  <dcterms:modified xsi:type="dcterms:W3CDTF">2021-01-07T15:34:42Z</dcterms:modified>
</cp:coreProperties>
</file>