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304" r:id="rId4"/>
    <p:sldId id="276" r:id="rId5"/>
    <p:sldId id="278" r:id="rId6"/>
    <p:sldId id="292" r:id="rId7"/>
    <p:sldId id="297" r:id="rId8"/>
    <p:sldId id="298" r:id="rId9"/>
    <p:sldId id="290" r:id="rId10"/>
    <p:sldId id="300" r:id="rId11"/>
    <p:sldId id="301" r:id="rId12"/>
    <p:sldId id="279" r:id="rId13"/>
    <p:sldId id="264" r:id="rId14"/>
    <p:sldId id="286" r:id="rId15"/>
    <p:sldId id="302" r:id="rId16"/>
    <p:sldId id="303" r:id="rId17"/>
    <p:sldId id="289" r:id="rId18"/>
    <p:sldId id="268" r:id="rId19"/>
    <p:sldId id="269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5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7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09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gradFill>
            <a:gsLst>
              <a:gs pos="47780">
                <a:schemeClr val="accent1">
                  <a:lumMod val="75000"/>
                </a:schemeClr>
              </a:gs>
              <a:gs pos="59000">
                <a:srgbClr val="FFFF00"/>
              </a:gs>
              <a:gs pos="38928">
                <a:srgbClr val="FFFF00"/>
              </a:gs>
              <a:gs pos="27424">
                <a:srgbClr val="FF0000"/>
              </a:gs>
              <a:gs pos="14134">
                <a:srgbClr val="FFFF00"/>
              </a:gs>
              <a:gs pos="0">
                <a:schemeClr val="accent1">
                  <a:lumMod val="40000"/>
                  <a:lumOff val="60000"/>
                </a:schemeClr>
              </a:gs>
              <a:gs pos="74000">
                <a:schemeClr val="accent1">
                  <a:lumMod val="50000"/>
                </a:schemeClr>
              </a:gs>
              <a:gs pos="83000">
                <a:srgbClr val="00B05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effectLst>
            <a:softEdge rad="12700"/>
          </a:effectLst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78634" y="6488668"/>
            <a:ext cx="872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Nahid</a:t>
            </a:r>
            <a:r>
              <a:rPr lang="en-US" baseline="0" dirty="0"/>
              <a:t> Akhtar </a:t>
            </a:r>
            <a:r>
              <a:rPr lang="en-US" baseline="0" dirty="0" err="1"/>
              <a:t>parvin.assistant</a:t>
            </a:r>
            <a:r>
              <a:rPr lang="en-US" baseline="0" dirty="0"/>
              <a:t> </a:t>
            </a:r>
            <a:r>
              <a:rPr lang="en-US" baseline="0" dirty="0" err="1"/>
              <a:t>teacher,jagodishpur</a:t>
            </a:r>
            <a:r>
              <a:rPr lang="en-US" baseline="0" dirty="0"/>
              <a:t> </a:t>
            </a:r>
            <a:r>
              <a:rPr lang="en-US" baseline="0" dirty="0" err="1"/>
              <a:t>govt.primary</a:t>
            </a:r>
            <a:r>
              <a:rPr lang="en-US" baseline="0" dirty="0"/>
              <a:t> </a:t>
            </a:r>
            <a:r>
              <a:rPr lang="en-US" baseline="0" dirty="0" err="1"/>
              <a:t>school,taragonj,Rangpur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6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0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3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6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9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C861F-64EF-4CF9-A414-9D95ED89328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F1A75-9E39-4980-94A3-75AD29E24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4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gradFill>
            <a:gsLst>
              <a:gs pos="47780">
                <a:schemeClr val="accent1">
                  <a:lumMod val="75000"/>
                </a:schemeClr>
              </a:gs>
              <a:gs pos="59000">
                <a:srgbClr val="FFFF00"/>
              </a:gs>
              <a:gs pos="38928">
                <a:srgbClr val="FFFF00"/>
              </a:gs>
              <a:gs pos="27424">
                <a:srgbClr val="FF0000"/>
              </a:gs>
              <a:gs pos="14134">
                <a:srgbClr val="FFFF00"/>
              </a:gs>
              <a:gs pos="0">
                <a:schemeClr val="accent1">
                  <a:lumMod val="40000"/>
                  <a:lumOff val="60000"/>
                </a:schemeClr>
              </a:gs>
              <a:gs pos="74000">
                <a:schemeClr val="accent1">
                  <a:lumMod val="50000"/>
                </a:schemeClr>
              </a:gs>
              <a:gs pos="83000">
                <a:srgbClr val="00B05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63373" y="6537905"/>
            <a:ext cx="886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Nahid</a:t>
            </a:r>
            <a:r>
              <a:rPr lang="en-US" dirty="0"/>
              <a:t> Akhtar </a:t>
            </a:r>
            <a:r>
              <a:rPr lang="en-US" dirty="0" err="1"/>
              <a:t>parvin.assistant</a:t>
            </a:r>
            <a:r>
              <a:rPr lang="en-US" dirty="0"/>
              <a:t> </a:t>
            </a:r>
            <a:r>
              <a:rPr lang="en-US" dirty="0" err="1"/>
              <a:t>teacher,jagodishpur</a:t>
            </a:r>
            <a:r>
              <a:rPr lang="en-US" baseline="0" dirty="0"/>
              <a:t> </a:t>
            </a:r>
            <a:r>
              <a:rPr lang="en-US" baseline="0" dirty="0" err="1"/>
              <a:t>govt.primary</a:t>
            </a:r>
            <a:r>
              <a:rPr lang="en-US" baseline="0" dirty="0"/>
              <a:t> </a:t>
            </a:r>
            <a:r>
              <a:rPr lang="en-US" baseline="0" dirty="0" err="1"/>
              <a:t>school,taragonj,Rangpur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1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CF85DE-F56E-4E48-9034-54F748E21EE8}"/>
              </a:ext>
            </a:extLst>
          </p:cNvPr>
          <p:cNvSpPr txBox="1"/>
          <p:nvPr/>
        </p:nvSpPr>
        <p:spPr>
          <a:xfrm>
            <a:off x="553758" y="4146117"/>
            <a:ext cx="276859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Nahid Akhtar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parvin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Jagodishpur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government</a:t>
            </a:r>
          </a:p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primary school.</a:t>
            </a:r>
          </a:p>
          <a:p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Ekarchali,taragong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rangpur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4BDD7F-8DEA-48AF-AEAF-B6947607F2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98" y="386009"/>
            <a:ext cx="2985720" cy="37578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FF1B62-9A1A-4731-A638-2E64D04460D0}"/>
              </a:ext>
            </a:extLst>
          </p:cNvPr>
          <p:cNvSpPr/>
          <p:nvPr/>
        </p:nvSpPr>
        <p:spPr>
          <a:xfrm>
            <a:off x="3395195" y="383719"/>
            <a:ext cx="4820550" cy="17543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</a:t>
            </a:r>
          </a:p>
          <a:p>
            <a:pPr algn="ctr"/>
            <a:r>
              <a:rPr lang="en-US" sz="5400" b="1" u="sng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my online class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4F2EE-DB0A-4899-9298-C6207941CDD6}"/>
              </a:ext>
            </a:extLst>
          </p:cNvPr>
          <p:cNvSpPr txBox="1"/>
          <p:nvPr/>
        </p:nvSpPr>
        <p:spPr>
          <a:xfrm>
            <a:off x="9545782" y="3597422"/>
            <a:ext cx="31154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 : Five</a:t>
            </a: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: 1 - Hello</a:t>
            </a: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: 4-5</a:t>
            </a: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 : 2,3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A7290B-8B65-45DB-9924-9E03F061A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383719"/>
            <a:ext cx="2311856" cy="27383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9D6C83-CBFF-4B61-BDF6-685C8E4CA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5951" y="2640843"/>
            <a:ext cx="4394760" cy="33891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650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5EA05-567C-4620-9BC0-932DF11A0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67" y="247219"/>
            <a:ext cx="8139508" cy="6325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EFB899-C751-4F6B-8645-9E4BF036BC5E}"/>
              </a:ext>
            </a:extLst>
          </p:cNvPr>
          <p:cNvSpPr txBox="1"/>
          <p:nvPr/>
        </p:nvSpPr>
        <p:spPr>
          <a:xfrm>
            <a:off x="415204" y="366623"/>
            <a:ext cx="26146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Sima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tamal are in the town hall language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clab.They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come to club to practice  speaking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English.They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listen to CD’s and watch DVD’s in English, or speak English with friends.</a:t>
            </a:r>
          </a:p>
          <a:p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05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E11646-B01E-4971-9E1E-4E7553BCD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63" y="292439"/>
            <a:ext cx="7758111" cy="627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218F43-8B69-4C78-AC9D-5436AAE4485B}"/>
              </a:ext>
            </a:extLst>
          </p:cNvPr>
          <p:cNvSpPr txBox="1"/>
          <p:nvPr/>
        </p:nvSpPr>
        <p:spPr>
          <a:xfrm>
            <a:off x="836902" y="959861"/>
            <a:ext cx="24189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there is a new person in the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club.He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young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man.He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reading a book about Bangladesh. </a:t>
            </a:r>
          </a:p>
        </p:txBody>
      </p:sp>
    </p:spTree>
    <p:extLst>
      <p:ext uri="{BB962C8B-B14F-4D97-AF65-F5344CB8AC3E}">
        <p14:creationId xmlns:p14="http://schemas.microsoft.com/office/powerpoint/2010/main" val="546940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388522-2CA6-4B20-9EB0-7906FBF9806E}"/>
              </a:ext>
            </a:extLst>
          </p:cNvPr>
          <p:cNvSpPr txBox="1"/>
          <p:nvPr/>
        </p:nvSpPr>
        <p:spPr>
          <a:xfrm>
            <a:off x="295165" y="374073"/>
            <a:ext cx="417985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bn-IN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Sima: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tamal!Who’s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gentle man? Do you know him?</a:t>
            </a:r>
          </a:p>
          <a:p>
            <a:pPr algn="ctr"/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Tamal:</a:t>
            </a:r>
            <a:r>
              <a:rPr lang="en-GB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Yes.That’s</a:t>
            </a:r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Andy </a:t>
            </a:r>
            <a:r>
              <a:rPr lang="en-GB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smith.He’s</a:t>
            </a:r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working with an NGO </a:t>
            </a:r>
            <a:r>
              <a:rPr lang="en-GB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here.I</a:t>
            </a:r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met him yesterday at the bookshop.</a:t>
            </a:r>
          </a:p>
          <a:p>
            <a:pPr algn="ctr"/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be we can practise our English with him.</a:t>
            </a:r>
          </a:p>
          <a:p>
            <a:pPr algn="ctr"/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GB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:Good</a:t>
            </a:r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idea.I’ll</a:t>
            </a:r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introduce you to </a:t>
            </a:r>
            <a:r>
              <a:rPr lang="en-GB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hom.Come</a:t>
            </a:r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me.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1C77C-2B80-4306-863D-1D034B3341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3" t="35038" r="5746" b="10036"/>
          <a:stretch/>
        </p:blipFill>
        <p:spPr>
          <a:xfrm>
            <a:off x="4894863" y="374073"/>
            <a:ext cx="7001973" cy="59713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5830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2883A9-FD44-4E1B-985A-3135F332DAAB}"/>
              </a:ext>
            </a:extLst>
          </p:cNvPr>
          <p:cNvSpPr txBox="1"/>
          <p:nvPr/>
        </p:nvSpPr>
        <p:spPr>
          <a:xfrm>
            <a:off x="6570937" y="4652456"/>
            <a:ext cx="1034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7A6E9-F008-486A-919A-9D22CB167677}"/>
              </a:ext>
            </a:extLst>
          </p:cNvPr>
          <p:cNvSpPr txBox="1"/>
          <p:nvPr/>
        </p:nvSpPr>
        <p:spPr>
          <a:xfrm>
            <a:off x="145961" y="2864809"/>
            <a:ext cx="29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Today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BBCA40D8-A760-4EC2-BB59-3D7130C6B071}"/>
              </a:ext>
            </a:extLst>
          </p:cNvPr>
          <p:cNvSpPr/>
          <p:nvPr/>
        </p:nvSpPr>
        <p:spPr>
          <a:xfrm>
            <a:off x="3240055" y="3146497"/>
            <a:ext cx="4892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F91F6-3F3D-4D22-9C91-F5BD96E4C0CC}"/>
              </a:ext>
            </a:extLst>
          </p:cNvPr>
          <p:cNvSpPr txBox="1"/>
          <p:nvPr/>
        </p:nvSpPr>
        <p:spPr>
          <a:xfrm>
            <a:off x="4087691" y="2769394"/>
            <a:ext cx="1639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7EED6-DAD3-455C-B987-0731BB70E2C0}"/>
              </a:ext>
            </a:extLst>
          </p:cNvPr>
          <p:cNvSpPr txBox="1"/>
          <p:nvPr/>
        </p:nvSpPr>
        <p:spPr>
          <a:xfrm>
            <a:off x="6444534" y="2760740"/>
            <a:ext cx="116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7BC6E-F1A3-45B5-83B3-4A743118FC55}"/>
              </a:ext>
            </a:extLst>
          </p:cNvPr>
          <p:cNvSpPr txBox="1"/>
          <p:nvPr/>
        </p:nvSpPr>
        <p:spPr>
          <a:xfrm>
            <a:off x="8900748" y="2772476"/>
            <a:ext cx="237298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Today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52759-9A4E-4605-951B-DD5D4820E0B7}"/>
              </a:ext>
            </a:extLst>
          </p:cNvPr>
          <p:cNvSpPr txBox="1"/>
          <p:nvPr/>
        </p:nvSpPr>
        <p:spPr>
          <a:xfrm>
            <a:off x="131090" y="4652456"/>
            <a:ext cx="2922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Yesterday</a:t>
            </a:r>
          </a:p>
        </p:txBody>
      </p:sp>
      <p:sp>
        <p:nvSpPr>
          <p:cNvPr id="9" name="Right Arrow 10">
            <a:extLst>
              <a:ext uri="{FF2B5EF4-FFF2-40B4-BE49-F238E27FC236}">
                <a16:creationId xmlns:a16="http://schemas.microsoft.com/office/drawing/2014/main" id="{6B977FED-C57B-473E-B5C8-97FED9D447EF}"/>
              </a:ext>
            </a:extLst>
          </p:cNvPr>
          <p:cNvSpPr/>
          <p:nvPr/>
        </p:nvSpPr>
        <p:spPr>
          <a:xfrm>
            <a:off x="3136985" y="4915554"/>
            <a:ext cx="4892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C942E-D6B6-4040-AA75-BA53D72A7E8A}"/>
              </a:ext>
            </a:extLst>
          </p:cNvPr>
          <p:cNvSpPr txBox="1"/>
          <p:nvPr/>
        </p:nvSpPr>
        <p:spPr>
          <a:xfrm>
            <a:off x="3941788" y="4714011"/>
            <a:ext cx="1425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47B16-5065-4596-984C-2BA3C9F2CE03}"/>
              </a:ext>
            </a:extLst>
          </p:cNvPr>
          <p:cNvSpPr txBox="1"/>
          <p:nvPr/>
        </p:nvSpPr>
        <p:spPr>
          <a:xfrm>
            <a:off x="8900748" y="4683234"/>
            <a:ext cx="287420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Yesterday</a:t>
            </a:r>
          </a:p>
        </p:txBody>
      </p:sp>
      <p:sp>
        <p:nvSpPr>
          <p:cNvPr id="12" name="Right Arrow 14">
            <a:extLst>
              <a:ext uri="{FF2B5EF4-FFF2-40B4-BE49-F238E27FC236}">
                <a16:creationId xmlns:a16="http://schemas.microsoft.com/office/drawing/2014/main" id="{C07566D8-EE33-44B3-8DEB-737E31840137}"/>
              </a:ext>
            </a:extLst>
          </p:cNvPr>
          <p:cNvSpPr/>
          <p:nvPr/>
        </p:nvSpPr>
        <p:spPr>
          <a:xfrm>
            <a:off x="8043190" y="5013955"/>
            <a:ext cx="4892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3" name="Right Arrow 15">
            <a:extLst>
              <a:ext uri="{FF2B5EF4-FFF2-40B4-BE49-F238E27FC236}">
                <a16:creationId xmlns:a16="http://schemas.microsoft.com/office/drawing/2014/main" id="{9901F761-8F9E-4F8C-847B-F93EF2253412}"/>
              </a:ext>
            </a:extLst>
          </p:cNvPr>
          <p:cNvSpPr/>
          <p:nvPr/>
        </p:nvSpPr>
        <p:spPr>
          <a:xfrm>
            <a:off x="8043190" y="2994097"/>
            <a:ext cx="4892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5" name="Plaque 14">
            <a:extLst>
              <a:ext uri="{FF2B5EF4-FFF2-40B4-BE49-F238E27FC236}">
                <a16:creationId xmlns:a16="http://schemas.microsoft.com/office/drawing/2014/main" id="{56A9A358-36DF-4BC0-925A-150F824B9BF7}"/>
              </a:ext>
            </a:extLst>
          </p:cNvPr>
          <p:cNvSpPr/>
          <p:nvPr/>
        </p:nvSpPr>
        <p:spPr>
          <a:xfrm>
            <a:off x="2556917" y="442180"/>
            <a:ext cx="6341503" cy="1295400"/>
          </a:xfrm>
          <a:prstGeom prst="plaque">
            <a:avLst>
              <a:gd name="adj" fmla="val 1694"/>
            </a:avLst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Pronunciation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E5EEF4-A5C6-41B8-9649-E1451A3C2DF1}"/>
              </a:ext>
            </a:extLst>
          </p:cNvPr>
          <p:cNvSpPr txBox="1"/>
          <p:nvPr/>
        </p:nvSpPr>
        <p:spPr>
          <a:xfrm>
            <a:off x="5210270" y="4714011"/>
            <a:ext cx="1034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</a:rPr>
              <a:t>ter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72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C9A5B16-C1E9-4EA4-B70B-D532ADFC5283}"/>
              </a:ext>
            </a:extLst>
          </p:cNvPr>
          <p:cNvGrpSpPr/>
          <p:nvPr/>
        </p:nvGrpSpPr>
        <p:grpSpPr>
          <a:xfrm>
            <a:off x="4685387" y="3535744"/>
            <a:ext cx="3303656" cy="2195261"/>
            <a:chOff x="3211903" y="2738920"/>
            <a:chExt cx="3303656" cy="219526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2CAB526-C7D0-4EBE-ACA3-4F55802C79C3}"/>
                </a:ext>
              </a:extLst>
            </p:cNvPr>
            <p:cNvSpPr/>
            <p:nvPr/>
          </p:nvSpPr>
          <p:spPr>
            <a:xfrm>
              <a:off x="3211903" y="3071295"/>
              <a:ext cx="2884097" cy="18628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140044-A1CE-4F13-8FE3-BBFAA707022C}"/>
                </a:ext>
              </a:extLst>
            </p:cNvPr>
            <p:cNvSpPr/>
            <p:nvPr/>
          </p:nvSpPr>
          <p:spPr>
            <a:xfrm>
              <a:off x="3858313" y="2738920"/>
              <a:ext cx="265724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book 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3E3D51-1635-4FAB-B9BB-9EC1E68E802D}"/>
              </a:ext>
            </a:extLst>
          </p:cNvPr>
          <p:cNvGrpSpPr/>
          <p:nvPr/>
        </p:nvGrpSpPr>
        <p:grpSpPr>
          <a:xfrm>
            <a:off x="191512" y="866259"/>
            <a:ext cx="4493875" cy="1967546"/>
            <a:chOff x="599968" y="866259"/>
            <a:chExt cx="2567266" cy="1967546"/>
          </a:xfrm>
        </p:grpSpPr>
        <p:sp>
          <p:nvSpPr>
            <p:cNvPr id="6" name="Heart 5">
              <a:extLst>
                <a:ext uri="{FF2B5EF4-FFF2-40B4-BE49-F238E27FC236}">
                  <a16:creationId xmlns:a16="http://schemas.microsoft.com/office/drawing/2014/main" id="{21C0DFFB-16C8-49EF-813F-133A7A56D30A}"/>
                </a:ext>
              </a:extLst>
            </p:cNvPr>
            <p:cNvSpPr/>
            <p:nvPr/>
          </p:nvSpPr>
          <p:spPr>
            <a:xfrm>
              <a:off x="599968" y="866259"/>
              <a:ext cx="2567266" cy="1967546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ge</a:t>
              </a:r>
              <a:endParaRPr lang="en-US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CF5FB02-458D-4DF5-B1BD-9BECD85D1E24}"/>
                </a:ext>
              </a:extLst>
            </p:cNvPr>
            <p:cNvSpPr/>
            <p:nvPr/>
          </p:nvSpPr>
          <p:spPr>
            <a:xfrm>
              <a:off x="1048135" y="1388367"/>
              <a:ext cx="183199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Language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C4D0BB-04B7-43AD-8873-29B451BA7F65}"/>
              </a:ext>
            </a:extLst>
          </p:cNvPr>
          <p:cNvGrpSpPr/>
          <p:nvPr/>
        </p:nvGrpSpPr>
        <p:grpSpPr>
          <a:xfrm>
            <a:off x="4579466" y="251305"/>
            <a:ext cx="3409661" cy="2300532"/>
            <a:chOff x="2572869" y="440116"/>
            <a:chExt cx="3409661" cy="2300532"/>
          </a:xfrm>
        </p:grpSpPr>
        <p:sp>
          <p:nvSpPr>
            <p:cNvPr id="13" name="Star: 7 Points 12">
              <a:extLst>
                <a:ext uri="{FF2B5EF4-FFF2-40B4-BE49-F238E27FC236}">
                  <a16:creationId xmlns:a16="http://schemas.microsoft.com/office/drawing/2014/main" id="{4C598DD4-B5CD-480C-A0F0-939370017A88}"/>
                </a:ext>
              </a:extLst>
            </p:cNvPr>
            <p:cNvSpPr/>
            <p:nvPr/>
          </p:nvSpPr>
          <p:spPr>
            <a:xfrm>
              <a:off x="2572869" y="519595"/>
              <a:ext cx="3409661" cy="2221053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7F06AD-6B94-4391-BD16-5D01070A8AC5}"/>
                </a:ext>
              </a:extLst>
            </p:cNvPr>
            <p:cNvSpPr/>
            <p:nvPr/>
          </p:nvSpPr>
          <p:spPr>
            <a:xfrm>
              <a:off x="3075425" y="440116"/>
              <a:ext cx="265724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come  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393331-723A-496F-BEFA-9572D738A2ED}"/>
              </a:ext>
            </a:extLst>
          </p:cNvPr>
          <p:cNvGrpSpPr/>
          <p:nvPr/>
        </p:nvGrpSpPr>
        <p:grpSpPr>
          <a:xfrm>
            <a:off x="8495855" y="3694246"/>
            <a:ext cx="3357292" cy="2978727"/>
            <a:chOff x="8451273" y="3429000"/>
            <a:chExt cx="3357292" cy="2978727"/>
          </a:xfrm>
        </p:grpSpPr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773E638C-6AA4-47D2-B2B9-8F49F882C215}"/>
                </a:ext>
              </a:extLst>
            </p:cNvPr>
            <p:cNvSpPr/>
            <p:nvPr/>
          </p:nvSpPr>
          <p:spPr>
            <a:xfrm>
              <a:off x="8451273" y="3429000"/>
              <a:ext cx="3357292" cy="2978727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E801CC-8607-4D4E-8650-CD14CE43F93B}"/>
                </a:ext>
              </a:extLst>
            </p:cNvPr>
            <p:cNvSpPr/>
            <p:nvPr/>
          </p:nvSpPr>
          <p:spPr>
            <a:xfrm>
              <a:off x="8985774" y="4348703"/>
              <a:ext cx="1795235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person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D875A0-29A5-4788-A5EC-018B7E46239E}"/>
              </a:ext>
            </a:extLst>
          </p:cNvPr>
          <p:cNvGrpSpPr/>
          <p:nvPr/>
        </p:nvGrpSpPr>
        <p:grpSpPr>
          <a:xfrm>
            <a:off x="288231" y="3853360"/>
            <a:ext cx="6226868" cy="2549941"/>
            <a:chOff x="288231" y="3853360"/>
            <a:chExt cx="6226868" cy="2549941"/>
          </a:xfrm>
        </p:grpSpPr>
        <p:sp>
          <p:nvSpPr>
            <p:cNvPr id="18" name="Heart 17">
              <a:extLst>
                <a:ext uri="{FF2B5EF4-FFF2-40B4-BE49-F238E27FC236}">
                  <a16:creationId xmlns:a16="http://schemas.microsoft.com/office/drawing/2014/main" id="{C21F66B9-8A4C-4146-B9E2-1FAD7F6FFC2D}"/>
                </a:ext>
              </a:extLst>
            </p:cNvPr>
            <p:cNvSpPr/>
            <p:nvPr/>
          </p:nvSpPr>
          <p:spPr>
            <a:xfrm>
              <a:off x="288231" y="3853360"/>
              <a:ext cx="4441550" cy="2549941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4E20AC-4B59-416C-8F32-6A5ECC5CF5C7}"/>
                </a:ext>
              </a:extLst>
            </p:cNvPr>
            <p:cNvSpPr/>
            <p:nvPr/>
          </p:nvSpPr>
          <p:spPr>
            <a:xfrm>
              <a:off x="1048134" y="3856261"/>
              <a:ext cx="546696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Bangladesh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7393D4-B919-4999-A27C-1DA0B81BBF6D}"/>
              </a:ext>
            </a:extLst>
          </p:cNvPr>
          <p:cNvGrpSpPr/>
          <p:nvPr/>
        </p:nvGrpSpPr>
        <p:grpSpPr>
          <a:xfrm>
            <a:off x="7989043" y="370250"/>
            <a:ext cx="3628930" cy="2258311"/>
            <a:chOff x="7989043" y="370250"/>
            <a:chExt cx="3628930" cy="2258311"/>
          </a:xfrm>
        </p:grpSpPr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447A408D-7E7D-4FB9-8BAD-2521BDFEF8CC}"/>
                </a:ext>
              </a:extLst>
            </p:cNvPr>
            <p:cNvSpPr/>
            <p:nvPr/>
          </p:nvSpPr>
          <p:spPr>
            <a:xfrm>
              <a:off x="7989043" y="754916"/>
              <a:ext cx="3602989" cy="1873645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E5C893-80B1-48AE-9E89-02D3E8A6300B}"/>
                </a:ext>
              </a:extLst>
            </p:cNvPr>
            <p:cNvSpPr/>
            <p:nvPr/>
          </p:nvSpPr>
          <p:spPr>
            <a:xfrm>
              <a:off x="8960727" y="370250"/>
              <a:ext cx="265724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club  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1F109D3-5942-46F4-A7F3-33E5FDB18D17}"/>
              </a:ext>
            </a:extLst>
          </p:cNvPr>
          <p:cNvSpPr txBox="1"/>
          <p:nvPr/>
        </p:nvSpPr>
        <p:spPr>
          <a:xfrm>
            <a:off x="4062198" y="2289293"/>
            <a:ext cx="34272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Bingo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954BAB-47E2-4755-B42D-6B3C2CE0EDCC}"/>
              </a:ext>
            </a:extLst>
          </p:cNvPr>
          <p:cNvGrpSpPr/>
          <p:nvPr/>
        </p:nvGrpSpPr>
        <p:grpSpPr>
          <a:xfrm>
            <a:off x="-3743325" y="524726"/>
            <a:ext cx="3743325" cy="1967546"/>
            <a:chOff x="599968" y="866259"/>
            <a:chExt cx="2524886" cy="1967546"/>
          </a:xfrm>
        </p:grpSpPr>
        <p:sp>
          <p:nvSpPr>
            <p:cNvPr id="28" name="Heart 27">
              <a:extLst>
                <a:ext uri="{FF2B5EF4-FFF2-40B4-BE49-F238E27FC236}">
                  <a16:creationId xmlns:a16="http://schemas.microsoft.com/office/drawing/2014/main" id="{2768FA7A-96D6-44FE-9459-13074986D144}"/>
                </a:ext>
              </a:extLst>
            </p:cNvPr>
            <p:cNvSpPr/>
            <p:nvPr/>
          </p:nvSpPr>
          <p:spPr>
            <a:xfrm>
              <a:off x="599968" y="866259"/>
              <a:ext cx="2524886" cy="1967546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Language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F7C2A9-3839-41B6-A851-59DEBB456039}"/>
                </a:ext>
              </a:extLst>
            </p:cNvPr>
            <p:cNvSpPr/>
            <p:nvPr/>
          </p:nvSpPr>
          <p:spPr>
            <a:xfrm>
              <a:off x="1048135" y="1388367"/>
              <a:ext cx="15771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D60CA0-599E-45AF-8C3B-38BE263962FF}"/>
              </a:ext>
            </a:extLst>
          </p:cNvPr>
          <p:cNvGrpSpPr/>
          <p:nvPr/>
        </p:nvGrpSpPr>
        <p:grpSpPr>
          <a:xfrm>
            <a:off x="-2869336" y="2551837"/>
            <a:ext cx="3226830" cy="2249514"/>
            <a:chOff x="-2869336" y="2551837"/>
            <a:chExt cx="3226830" cy="224951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082F249-9B63-4725-9558-569FA02469F7}"/>
                </a:ext>
              </a:extLst>
            </p:cNvPr>
            <p:cNvSpPr/>
            <p:nvPr/>
          </p:nvSpPr>
          <p:spPr>
            <a:xfrm>
              <a:off x="-2869336" y="2905369"/>
              <a:ext cx="2524886" cy="1895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E702F2-2B2C-495D-8AD7-67E4BF32232A}"/>
                </a:ext>
              </a:extLst>
            </p:cNvPr>
            <p:cNvSpPr/>
            <p:nvPr/>
          </p:nvSpPr>
          <p:spPr>
            <a:xfrm>
              <a:off x="-2299752" y="2551837"/>
              <a:ext cx="265724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book 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B2DDAE-ECD7-4755-B2AD-6FB866D80103}"/>
              </a:ext>
            </a:extLst>
          </p:cNvPr>
          <p:cNvGrpSpPr/>
          <p:nvPr/>
        </p:nvGrpSpPr>
        <p:grpSpPr>
          <a:xfrm>
            <a:off x="-3227263" y="4412907"/>
            <a:ext cx="3357292" cy="2978727"/>
            <a:chOff x="8451273" y="3429000"/>
            <a:chExt cx="3357292" cy="2978727"/>
          </a:xfrm>
        </p:grpSpPr>
        <p:sp>
          <p:nvSpPr>
            <p:cNvPr id="34" name="Heart 33">
              <a:extLst>
                <a:ext uri="{FF2B5EF4-FFF2-40B4-BE49-F238E27FC236}">
                  <a16:creationId xmlns:a16="http://schemas.microsoft.com/office/drawing/2014/main" id="{3594BA43-7397-466D-87B8-7A404F812702}"/>
                </a:ext>
              </a:extLst>
            </p:cNvPr>
            <p:cNvSpPr/>
            <p:nvPr/>
          </p:nvSpPr>
          <p:spPr>
            <a:xfrm>
              <a:off x="8451273" y="3429000"/>
              <a:ext cx="3357292" cy="2978727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615D7E-9AB5-496C-B547-1DDADA6031CF}"/>
                </a:ext>
              </a:extLst>
            </p:cNvPr>
            <p:cNvSpPr/>
            <p:nvPr/>
          </p:nvSpPr>
          <p:spPr>
            <a:xfrm>
              <a:off x="8985774" y="4348703"/>
              <a:ext cx="2213170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persrson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D4EDECD-E148-469D-980F-D0F9246415DF}"/>
              </a:ext>
            </a:extLst>
          </p:cNvPr>
          <p:cNvSpPr txBox="1"/>
          <p:nvPr/>
        </p:nvSpPr>
        <p:spPr>
          <a:xfrm>
            <a:off x="3314700" y="5886450"/>
            <a:ext cx="571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play a bingo game </a:t>
            </a:r>
          </a:p>
        </p:txBody>
      </p:sp>
    </p:spTree>
    <p:extLst>
      <p:ext uri="{BB962C8B-B14F-4D97-AF65-F5344CB8AC3E}">
        <p14:creationId xmlns:p14="http://schemas.microsoft.com/office/powerpoint/2010/main" val="1640407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486 C -0.00286 0.00347 0.16706 0.01041 0.38138 0.01088 C 0.55144 0.01157 0.69063 0.00764 0.6931 0.00278 C 0.6931 -0.00209 0.55691 -0.00672 0.38425 -0.00695 C 0.29792 -0.00695 0.22006 -0.00648 0.1642 -0.00486 C 0.08347 -0.00255 0.03633 0.00115 0.03633 0.00532 C 0.03633 0.00764 0.05013 0.00995 0.07513 0.0118 C 0.13373 0.01597 0.24792 0.01898 0.37852 0.01944 C 0.53178 0.0199 0.65691 0.01643 0.65691 0.01227 C 0.65977 0.00764 0.53477 0.0037 0.38138 0.00301 C 0.30339 0.00301 0.23386 0.0037 0.18086 0.00509 C 0.1112 0.00717 0.0668 0.01088 0.0668 0.01435 C 0.0668 0.01643 0.08086 0.01828 0.103 0.02037 C 0.15586 0.02384 0.25625 0.02685 0.37592 0.02708 C 0.51511 0.02754 0.62644 0.0243 0.62644 0.02037 C 0.6293 0.01643 0.51771 0.01273 0.37852 0.0125 C 0.30886 0.01227 0.24506 0.01273 0.19753 0.01412 C 0.13373 0.01597 0.09766 0.01898 0.09766 0.02268 C 0.09766 0.0243 0.10873 0.02615 0.12787 0.02778 C 0.1754 0.03102 0.26719 0.03379 0.37305 0.03403 C 0.49844 0.03403 0.59857 0.03148 0.59857 0.02778 C 0.59857 0.0243 0.50105 0.02083 0.37592 0.0206 C 0.31459 0.0206 0.25625 0.02129 0.2142 0.02222 C 0.15586 0.02384 0.12253 0.02685 0.11954 0.02986 C 0.11954 0.03148 0.13373 0.0331 0.1504 0.03426 C 0.19206 0.03773 0.27553 0.03981 0.37006 0.03981 C 0.48178 0.04028 0.57357 0.03796 0.57357 0.03472 C 0.57644 0.03148 0.48438 0.02847 0.37305 0.02801 C 0.31758 0.02801 0.26459 0.02847 0.22839 0.02986 C 0.1754 0.03102 0.14467 0.03379 0.14467 0.03634 C 0.14467 0.03796 0.153 0.03912 0.16967 0.04051 C 0.20873 0.04352 0.28125 0.04537 0.36758 0.04583 C 0.47058 0.04583 0.55144 0.04375 0.55144 0.04097 C 0.55391 0.03796 0.47344 0.03518 0.37006 0.03495 C 0.32006 0.03495 0.27553 0.03518 0.24219 0.03634 C 0.19506 0.03773 0.16706 0.03981 0.16706 0.04236 C 0.16706 0.04375 0.1754 0.0449 0.1892 0.04606 C 0.22253 0.04861 0.28959 0.05023 0.36758 0.05069 C 0.45925 0.05092 0.53178 0.04907 0.53178 0.04606 C 0.53178 0.04375 0.46224 0.0412 0.37006 0.0412 C 0.32305 0.04097 0.28125 0.04143 0.25053 0.04213 C 0.20873 0.04352 0.18373 0.04537 0.18373 0.04768 C 0.18373 0.04907 0.19206 0.05 0.20586 0.05092 C 0.23672 0.05324 0.29792 0.05486 0.36472 0.05532 C 0.44805 0.05555 0.51511 0.05347 0.51511 0.05139 C 0.51511 0.04861 0.44805 0.04676 0.36758 0.04629 C 0.32839 0.04629 0.28959 0.04676 0.26172 0.04768 C 0.22253 0.04861 0.2004 0.05023 0.2004 0.05254 C 0.2004 0.05347 0.20873 0.05463 0.22006 0.05555 C 0.24792 0.0574 0.30053 0.05926 0.36472 0.05926 C 0.43724 0.05949 0.49844 0.05787 0.49844 0.05555 C 0.49844 0.05347 0.43972 0.05162 0.36472 0.05162 C 0.33138 0.05139 0.29506 0.05162 0.27006 0.05231 C 0.23672 0.05347 0.21706 0.05532 0.21706 0.05671 C 0.21706 0.05787 0.22253 0.05879 0.23386 0.05949 C 0.25886 0.06134 0.30625 0.06273 0.36472 0.06296 C 0.43138 0.06296 0.48438 0.06134 0.48438 0.05972 C 0.48438 0.05787 0.43138 0.05578 0.36472 0.05578 C 0.33138 0.05578 0.30053 0.05625 0.28125 0.05671 C 0.24792 0.0574 0.23086 0.05926 0.23086 0.06065 C 0.23086 0.06134 0.23672 0.0625 0.24506 0.06296 C 0.26719 0.06504 0.31172 0.06597 0.36172 0.06643 C 0.42305 0.06643 0.47058 0.06504 0.47058 0.06342 C 0.47058 0.06134 0.42305 0.06018 0.36472 0.05972 C 0.33425 0.05972 0.30625 0.06018 0.28672 0.06065 C 0.25886 0.06134 0.24219 0.06273 0.24219 0.06435 C 0.24219 0.06504 0.24792 0.06574 0.25625 0.06643 " pathEditMode="relative" rAng="0" ptsTypes="AAAAAAAAAAAAAAAAAA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61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L 0.01731 -0.00023 C 0.02513 -0.00023 0.03411 -0.01366 0.04218 -0.01644 C 0.04843 -0.01644 0.05924 -0.00324 0.06419 -0.00324 C 0.07109 -0.00324 0.07812 -0.00718 0.09114 -0.00718 C 0.09414 -0.0588 0.09726 -0.11042 0.10026 -0.16181 C 0.10338 -0.09977 0.10664 -0.0375 0.10989 0.02477 C 0.1138 0.01643 0.11783 0.00833 0.12161 -0.00023 C 0.125 -0.00255 0.12838 -0.00486 0.13164 -0.00718 L 0.15585 -0.00116 C 0.16666 -0.00417 0.17604 -0.0169 0.18671 -0.02199 C 0.19088 -0.02292 0.19987 -0.02407 0.20585 -0.02199 C 0.21171 -0.01991 0.21679 -0.00602 0.21875 -0.00509 C 0.22174 -0.00116 0.22877 -0.00509 0.23268 -0.00324 L 0.23867 -0.00023 C 0.24244 -0.00023 0.59531 0.14375 0.59921 0.14375 " pathEditMode="relative" rAng="0" ptsTypes="AAAAAAAAAAAAAA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61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10209 L 0.06276 -0.10209 C 0.09349 -0.10209 0.12786 -0.12755 0.15911 -0.13125 C 0.18255 -0.13125 0.22461 -0.10764 0.2444 -0.10764 C 0.27109 -0.10764 0.2983 -0.11482 0.34883 -0.11482 L 0.38359 -0.39746 L 0.42239 -0.05648 L 0.46875 -0.10209 L 0.50768 -0.11482 L 0.60065 -0.10394 C 0.64349 -0.10926 0.67825 -0.13287 0.7207 -0.14236 C 0.73619 -0.14398 0.77096 -0.14607 0.79414 -0.14236 C 0.81744 -0.13843 0.83711 -0.1132 0.84453 -0.11134 C 0.85625 -0.10394 0.88333 -0.11134 0.89843 -0.10764 L 0.92226 -0.10209 L 0.96471 -0.10209 " pathEditMode="relative" rAng="0" ptsTypes="AAAAAAAAAAAAAAAA">
                                      <p:cBhvr>
                                        <p:cTn id="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1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93B860-7EFD-4586-A709-1DC7853082C3}"/>
              </a:ext>
            </a:extLst>
          </p:cNvPr>
          <p:cNvSpPr txBox="1"/>
          <p:nvPr/>
        </p:nvSpPr>
        <p:spPr>
          <a:xfrm>
            <a:off x="3823855" y="277228"/>
            <a:ext cx="272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9C133-3220-412C-A1BC-03D61CCF7A45}"/>
              </a:ext>
            </a:extLst>
          </p:cNvPr>
          <p:cNvSpPr txBox="1"/>
          <p:nvPr/>
        </p:nvSpPr>
        <p:spPr>
          <a:xfrm>
            <a:off x="554181" y="1108225"/>
            <a:ext cx="98782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make pair with your friends and do the activity-</a:t>
            </a:r>
          </a:p>
          <a:p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will ask the question and another will give the answer.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C7987-0B2D-4502-8150-0A0719B919AB}"/>
              </a:ext>
            </a:extLst>
          </p:cNvPr>
          <p:cNvSpPr txBox="1"/>
          <p:nvPr/>
        </p:nvSpPr>
        <p:spPr>
          <a:xfrm>
            <a:off x="554181" y="3623650"/>
            <a:ext cx="7329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shima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tamal?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AA04F-9088-4561-B6CB-627227D0C792}"/>
              </a:ext>
            </a:extLst>
          </p:cNvPr>
          <p:cNvSpPr txBox="1"/>
          <p:nvPr/>
        </p:nvSpPr>
        <p:spPr>
          <a:xfrm>
            <a:off x="775853" y="4739685"/>
            <a:ext cx="6165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Ans:Sima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tamal are in the Town Hall Language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Clab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3315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BAC4F4-79CB-4068-88D6-847ECD0677AF}"/>
              </a:ext>
            </a:extLst>
          </p:cNvPr>
          <p:cNvSpPr txBox="1"/>
          <p:nvPr/>
        </p:nvSpPr>
        <p:spPr>
          <a:xfrm>
            <a:off x="2521528" y="241298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GB" sz="7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1F864-FC09-4F87-B117-B150136CF7AC}"/>
              </a:ext>
            </a:extLst>
          </p:cNvPr>
          <p:cNvSpPr txBox="1"/>
          <p:nvPr/>
        </p:nvSpPr>
        <p:spPr>
          <a:xfrm>
            <a:off x="2288629" y="1749404"/>
            <a:ext cx="8143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sentences with  the words:</a:t>
            </a:r>
            <a:endParaRPr lang="en-GB" sz="4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F7A35B-3912-4A8E-BE02-C14B5F5CD90C}"/>
              </a:ext>
            </a:extLst>
          </p:cNvPr>
          <p:cNvSpPr txBox="1"/>
          <p:nvPr/>
        </p:nvSpPr>
        <p:spPr>
          <a:xfrm>
            <a:off x="2090519" y="2901159"/>
            <a:ext cx="152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</a:t>
            </a:r>
            <a:endParaRPr lang="en-GB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9EDE7-EE23-4A58-93C0-C6A23942D18F}"/>
              </a:ext>
            </a:extLst>
          </p:cNvPr>
          <p:cNvSpPr txBox="1"/>
          <p:nvPr/>
        </p:nvSpPr>
        <p:spPr>
          <a:xfrm>
            <a:off x="6483927" y="2908876"/>
            <a:ext cx="152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endParaRPr lang="en-GB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DB3778-748F-46EC-A7DE-0F3319F6ABD6}"/>
              </a:ext>
            </a:extLst>
          </p:cNvPr>
          <p:cNvSpPr txBox="1"/>
          <p:nvPr/>
        </p:nvSpPr>
        <p:spPr>
          <a:xfrm>
            <a:off x="294841" y="34122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1335F-FC82-4543-A7B1-F33D21533B9A}"/>
              </a:ext>
            </a:extLst>
          </p:cNvPr>
          <p:cNvSpPr txBox="1"/>
          <p:nvPr/>
        </p:nvSpPr>
        <p:spPr>
          <a:xfrm>
            <a:off x="2005876" y="4518230"/>
            <a:ext cx="2150487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endParaRPr lang="en-GB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241E0C-1815-44B4-AE16-B161F70497F3}"/>
              </a:ext>
            </a:extLst>
          </p:cNvPr>
          <p:cNvSpPr txBox="1"/>
          <p:nvPr/>
        </p:nvSpPr>
        <p:spPr>
          <a:xfrm>
            <a:off x="7032889" y="4485371"/>
            <a:ext cx="1950076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</a:t>
            </a:r>
            <a:endParaRPr lang="en-GB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5F9DDE-A952-4D27-BD48-A52B8011E67B}"/>
              </a:ext>
            </a:extLst>
          </p:cNvPr>
          <p:cNvSpPr txBox="1"/>
          <p:nvPr/>
        </p:nvSpPr>
        <p:spPr>
          <a:xfrm>
            <a:off x="2521528" y="241298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GB" sz="8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3447A-72AD-4742-8EBA-4312D132F730}"/>
              </a:ext>
            </a:extLst>
          </p:cNvPr>
          <p:cNvSpPr txBox="1"/>
          <p:nvPr/>
        </p:nvSpPr>
        <p:spPr>
          <a:xfrm>
            <a:off x="294841" y="34122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24E5F-67A6-4CFE-B750-010358064C80}"/>
              </a:ext>
            </a:extLst>
          </p:cNvPr>
          <p:cNvSpPr txBox="1"/>
          <p:nvPr/>
        </p:nvSpPr>
        <p:spPr>
          <a:xfrm>
            <a:off x="7032889" y="5544723"/>
            <a:ext cx="205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47278-8543-4DE0-A834-FD5A9989C42D}"/>
              </a:ext>
            </a:extLst>
          </p:cNvPr>
          <p:cNvSpPr txBox="1"/>
          <p:nvPr/>
        </p:nvSpPr>
        <p:spPr>
          <a:xfrm>
            <a:off x="1260764" y="1842655"/>
            <a:ext cx="7453745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the new person there?</a:t>
            </a:r>
          </a:p>
          <a:p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Ans:Andy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smith is the new person there.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he reading?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Ans:He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reading a book about Bangladesh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did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tamalmeet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new person?</a:t>
            </a:r>
          </a:p>
          <a:p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Ans:Tamal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 him at the bookshop.</a:t>
            </a:r>
          </a:p>
        </p:txBody>
      </p:sp>
    </p:spTree>
    <p:extLst>
      <p:ext uri="{BB962C8B-B14F-4D97-AF65-F5344CB8AC3E}">
        <p14:creationId xmlns:p14="http://schemas.microsoft.com/office/powerpoint/2010/main" val="250920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50CEAD-0BF5-44C4-BD48-08488AC5C3D4}"/>
              </a:ext>
            </a:extLst>
          </p:cNvPr>
          <p:cNvSpPr txBox="1"/>
          <p:nvPr/>
        </p:nvSpPr>
        <p:spPr>
          <a:xfrm>
            <a:off x="2590800" y="282071"/>
            <a:ext cx="5708073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Home work.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448921-79AF-4CD3-8912-DEE747388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54" y="1284008"/>
            <a:ext cx="11707091" cy="5185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B631DD-6EF5-44A2-B75F-225F091FEE3B}"/>
              </a:ext>
            </a:extLst>
          </p:cNvPr>
          <p:cNvSpPr txBox="1"/>
          <p:nvPr/>
        </p:nvSpPr>
        <p:spPr>
          <a:xfrm>
            <a:off x="360218" y="1787236"/>
            <a:ext cx="24106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Suppose its you.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AD268-303F-4B78-B2AA-B8B9C766812E}"/>
              </a:ext>
            </a:extLst>
          </p:cNvPr>
          <p:cNvSpPr txBox="1"/>
          <p:nvPr/>
        </p:nvSpPr>
        <p:spPr>
          <a:xfrm>
            <a:off x="4724400" y="1920895"/>
            <a:ext cx="6816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1)Do you like to practice speaking English?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one sentence.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66BDB-99C2-4275-9952-D307BA465D03}"/>
              </a:ext>
            </a:extLst>
          </p:cNvPr>
          <p:cNvSpPr txBox="1"/>
          <p:nvPr/>
        </p:nvSpPr>
        <p:spPr>
          <a:xfrm>
            <a:off x="4849090" y="3035819"/>
            <a:ext cx="6525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2)Do you want to open a Language club?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YES or NO.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20A15-270F-4B0D-9FFD-D3ABB92B16EE}"/>
              </a:ext>
            </a:extLst>
          </p:cNvPr>
          <p:cNvSpPr txBox="1"/>
          <p:nvPr/>
        </p:nvSpPr>
        <p:spPr>
          <a:xfrm>
            <a:off x="1482436" y="5112327"/>
            <a:ext cx="87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C94E04-E232-4F32-B2CA-84E3A1D547B0}"/>
              </a:ext>
            </a:extLst>
          </p:cNvPr>
          <p:cNvSpPr txBox="1"/>
          <p:nvPr/>
        </p:nvSpPr>
        <p:spPr>
          <a:xfrm>
            <a:off x="1510145" y="5689495"/>
            <a:ext cx="87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Ans:</a:t>
            </a:r>
          </a:p>
        </p:txBody>
      </p:sp>
    </p:spTree>
    <p:extLst>
      <p:ext uri="{BB962C8B-B14F-4D97-AF65-F5344CB8AC3E}">
        <p14:creationId xmlns:p14="http://schemas.microsoft.com/office/powerpoint/2010/main" val="1102639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4F9DDA-28E8-40FB-A7DB-1164AF266307}"/>
              </a:ext>
            </a:extLst>
          </p:cNvPr>
          <p:cNvSpPr txBox="1"/>
          <p:nvPr/>
        </p:nvSpPr>
        <p:spPr>
          <a:xfrm>
            <a:off x="3921961" y="2207303"/>
            <a:ext cx="41275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FDE057-A820-4A39-9947-1C252503B50B}"/>
              </a:ext>
            </a:extLst>
          </p:cNvPr>
          <p:cNvSpPr txBox="1"/>
          <p:nvPr/>
        </p:nvSpPr>
        <p:spPr>
          <a:xfrm>
            <a:off x="3745065" y="3653853"/>
            <a:ext cx="27665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পড়া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A0D56-3076-4F19-8535-5066FBADF8F5}"/>
              </a:ext>
            </a:extLst>
          </p:cNvPr>
          <p:cNvSpPr txBox="1"/>
          <p:nvPr/>
        </p:nvSpPr>
        <p:spPr>
          <a:xfrm>
            <a:off x="1025236" y="4965295"/>
            <a:ext cx="10737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like to read English book</a:t>
            </a:r>
            <a:r>
              <a:rPr lang="bn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A95C79-9304-4AE8-B8D9-8E86A15283EE}"/>
              </a:ext>
            </a:extLst>
          </p:cNvPr>
          <p:cNvSpPr txBox="1"/>
          <p:nvPr/>
        </p:nvSpPr>
        <p:spPr>
          <a:xfrm>
            <a:off x="2587337" y="570406"/>
            <a:ext cx="6102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solidFill>
                  <a:schemeClr val="accent6">
                    <a:lumMod val="50000"/>
                  </a:schemeClr>
                </a:solidFill>
              </a:rPr>
              <a:t>One day one word</a:t>
            </a:r>
          </a:p>
        </p:txBody>
      </p:sp>
    </p:spTree>
    <p:extLst>
      <p:ext uri="{BB962C8B-B14F-4D97-AF65-F5344CB8AC3E}">
        <p14:creationId xmlns:p14="http://schemas.microsoft.com/office/powerpoint/2010/main" val="626755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924709-949A-4062-B58D-D957DD2A9BB7}"/>
              </a:ext>
            </a:extLst>
          </p:cNvPr>
          <p:cNvSpPr txBox="1"/>
          <p:nvPr/>
        </p:nvSpPr>
        <p:spPr>
          <a:xfrm>
            <a:off x="2639292" y="341758"/>
            <a:ext cx="62484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2C58B-5CE6-4BE8-AEE5-70E4E44194BA}"/>
              </a:ext>
            </a:extLst>
          </p:cNvPr>
          <p:cNvSpPr txBox="1"/>
          <p:nvPr/>
        </p:nvSpPr>
        <p:spPr>
          <a:xfrm>
            <a:off x="452683" y="1265088"/>
            <a:ext cx="10621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the students will be able to 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E31138-0792-4306-9615-B7CC95C7C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01" y="1849863"/>
            <a:ext cx="10200861" cy="466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15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CE1BEA-2771-4150-AB1C-F79CB4DFA642}"/>
              </a:ext>
            </a:extLst>
          </p:cNvPr>
          <p:cNvSpPr txBox="1"/>
          <p:nvPr/>
        </p:nvSpPr>
        <p:spPr>
          <a:xfrm>
            <a:off x="1593273" y="5846112"/>
            <a:ext cx="11720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be with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me.See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next class.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AAFE6-7880-4824-B109-FDFFEB5B230C}"/>
              </a:ext>
            </a:extLst>
          </p:cNvPr>
          <p:cNvSpPr txBox="1"/>
          <p:nvPr/>
        </p:nvSpPr>
        <p:spPr>
          <a:xfrm>
            <a:off x="3309506" y="34629"/>
            <a:ext cx="507249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ALL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F3A3A-62A6-4A1C-BB38-1AC66AA4A264}"/>
              </a:ext>
            </a:extLst>
          </p:cNvPr>
          <p:cNvSpPr txBox="1"/>
          <p:nvPr/>
        </p:nvSpPr>
        <p:spPr>
          <a:xfrm>
            <a:off x="469325" y="0"/>
            <a:ext cx="284018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B7873D-62E3-41B2-BB60-9956AA3C7E2F}"/>
              </a:ext>
            </a:extLst>
          </p:cNvPr>
          <p:cNvSpPr txBox="1"/>
          <p:nvPr/>
        </p:nvSpPr>
        <p:spPr>
          <a:xfrm>
            <a:off x="7822621" y="117693"/>
            <a:ext cx="390005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8B086-0074-4C6D-8887-F6C664BB2A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782" y="964657"/>
            <a:ext cx="9739745" cy="481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5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200525-F0C6-490E-9B29-EF6900981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387" y="1745674"/>
            <a:ext cx="6445300" cy="465978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61DD14-858E-45FD-8D11-8526AAAAD7BB}"/>
              </a:ext>
            </a:extLst>
          </p:cNvPr>
          <p:cNvSpPr txBox="1"/>
          <p:nvPr/>
        </p:nvSpPr>
        <p:spPr>
          <a:xfrm>
            <a:off x="369055" y="4329506"/>
            <a:ext cx="479152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( b ) Where is Sima going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5347F-364E-4EA4-A80C-D12F96132A0C}"/>
              </a:ext>
            </a:extLst>
          </p:cNvPr>
          <p:cNvSpPr txBox="1"/>
          <p:nvPr/>
        </p:nvSpPr>
        <p:spPr>
          <a:xfrm>
            <a:off x="369055" y="5010684"/>
            <a:ext cx="494392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( b ) Answer : Sima is going to Sylhet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DE43C-C604-4A88-B77A-91187343449A}"/>
              </a:ext>
            </a:extLst>
          </p:cNvPr>
          <p:cNvSpPr txBox="1"/>
          <p:nvPr/>
        </p:nvSpPr>
        <p:spPr>
          <a:xfrm>
            <a:off x="369055" y="3375333"/>
            <a:ext cx="479152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( a ) Answer : Sima and Jessica are </a:t>
            </a:r>
          </a:p>
          <a:p>
            <a:r>
              <a:rPr lang="en-US" sz="2400" dirty="0"/>
              <a:t>at a railway station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0DC3F-2B48-4806-B49D-264270EA6FD0}"/>
              </a:ext>
            </a:extLst>
          </p:cNvPr>
          <p:cNvSpPr txBox="1"/>
          <p:nvPr/>
        </p:nvSpPr>
        <p:spPr>
          <a:xfrm>
            <a:off x="392909" y="2694155"/>
            <a:ext cx="464468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( a) Where are Sima and Jessica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10A7F-7DC1-4869-8D22-D5D8B7A10376}"/>
              </a:ext>
            </a:extLst>
          </p:cNvPr>
          <p:cNvSpPr txBox="1"/>
          <p:nvPr/>
        </p:nvSpPr>
        <p:spPr>
          <a:xfrm>
            <a:off x="6498103" y="299124"/>
            <a:ext cx="53744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picture.</a:t>
            </a:r>
          </a:p>
          <a:p>
            <a:endParaRPr lang="en-US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2B89E-3F5D-49A1-BB43-A2CC490B5120}"/>
              </a:ext>
            </a:extLst>
          </p:cNvPr>
          <p:cNvSpPr txBox="1"/>
          <p:nvPr/>
        </p:nvSpPr>
        <p:spPr>
          <a:xfrm>
            <a:off x="272313" y="180151"/>
            <a:ext cx="5421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previous class, we learned about sima and Jessica answer the following question..</a:t>
            </a:r>
          </a:p>
        </p:txBody>
      </p:sp>
    </p:spTree>
    <p:extLst>
      <p:ext uri="{BB962C8B-B14F-4D97-AF65-F5344CB8AC3E}">
        <p14:creationId xmlns:p14="http://schemas.microsoft.com/office/powerpoint/2010/main" val="162622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5AD80E-4CD0-4A1E-A340-7E50BFF58A34}"/>
              </a:ext>
            </a:extLst>
          </p:cNvPr>
          <p:cNvSpPr txBox="1"/>
          <p:nvPr/>
        </p:nvSpPr>
        <p:spPr>
          <a:xfrm>
            <a:off x="1927515" y="125780"/>
            <a:ext cx="7533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see  in this picture?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2C646-67E0-40F2-9D7F-B7909CA35891}"/>
              </a:ext>
            </a:extLst>
          </p:cNvPr>
          <p:cNvSpPr txBox="1"/>
          <p:nvPr/>
        </p:nvSpPr>
        <p:spPr>
          <a:xfrm>
            <a:off x="914401" y="5433893"/>
            <a:ext cx="11014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introduce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themselve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are saying HI/HELLO.ISN’T THEY?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7FC8A7-02A0-4C77-8164-7C4EB85E1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73" y="772111"/>
            <a:ext cx="9351817" cy="46617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505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74D03BB-FBC7-468F-AB10-F7EAC75DC8CC}"/>
              </a:ext>
            </a:extLst>
          </p:cNvPr>
          <p:cNvGrpSpPr/>
          <p:nvPr/>
        </p:nvGrpSpPr>
        <p:grpSpPr>
          <a:xfrm>
            <a:off x="2586403" y="1294083"/>
            <a:ext cx="8158446" cy="2972349"/>
            <a:chOff x="2586403" y="1294083"/>
            <a:chExt cx="8158446" cy="29723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33F6C1-59B2-43AD-9D91-49BD58AB5B3B}"/>
                </a:ext>
              </a:extLst>
            </p:cNvPr>
            <p:cNvSpPr txBox="1"/>
            <p:nvPr/>
          </p:nvSpPr>
          <p:spPr>
            <a:xfrm>
              <a:off x="2586403" y="1294083"/>
              <a:ext cx="81584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u="sng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Our Today’s Lesson is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F34FE9-CFDB-4A9B-B844-63E7D55B8CD0}"/>
                </a:ext>
              </a:extLst>
            </p:cNvPr>
            <p:cNvSpPr txBox="1"/>
            <p:nvPr/>
          </p:nvSpPr>
          <p:spPr>
            <a:xfrm>
              <a:off x="4704795" y="3158436"/>
              <a:ext cx="278241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u="sng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Hello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6391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2AFB62-5D8F-46CF-BD07-2580FE3BB44A}"/>
              </a:ext>
            </a:extLst>
          </p:cNvPr>
          <p:cNvSpPr txBox="1"/>
          <p:nvPr/>
        </p:nvSpPr>
        <p:spPr>
          <a:xfrm>
            <a:off x="3325090" y="-21429"/>
            <a:ext cx="5999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en-GB" sz="8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EFC0C-52D1-44CB-A163-F023653C92FE}"/>
              </a:ext>
            </a:extLst>
          </p:cNvPr>
          <p:cNvSpPr txBox="1"/>
          <p:nvPr/>
        </p:nvSpPr>
        <p:spPr>
          <a:xfrm>
            <a:off x="398001" y="2053678"/>
            <a:ext cx="2337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GB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5DA246-FDF1-4D0E-947F-103363490117}"/>
              </a:ext>
            </a:extLst>
          </p:cNvPr>
          <p:cNvSpPr txBox="1"/>
          <p:nvPr/>
        </p:nvSpPr>
        <p:spPr>
          <a:xfrm>
            <a:off x="332255" y="4201135"/>
            <a:ext cx="2469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  <a:endParaRPr lang="en-GB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C2835-7384-4805-BFC7-1E45BC6220BE}"/>
              </a:ext>
            </a:extLst>
          </p:cNvPr>
          <p:cNvSpPr txBox="1"/>
          <p:nvPr/>
        </p:nvSpPr>
        <p:spPr>
          <a:xfrm>
            <a:off x="3472379" y="2053678"/>
            <a:ext cx="296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চর্চা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D7484-8DBD-4A5E-9A50-D04683CBAEF2}"/>
              </a:ext>
            </a:extLst>
          </p:cNvPr>
          <p:cNvSpPr txBox="1"/>
          <p:nvPr/>
        </p:nvSpPr>
        <p:spPr>
          <a:xfrm>
            <a:off x="3564249" y="4323373"/>
            <a:ext cx="4167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C591C-295B-40C4-92F1-109977816026}"/>
              </a:ext>
            </a:extLst>
          </p:cNvPr>
          <p:cNvSpPr txBox="1"/>
          <p:nvPr/>
        </p:nvSpPr>
        <p:spPr>
          <a:xfrm>
            <a:off x="463746" y="3127406"/>
            <a:ext cx="2337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endParaRPr lang="en-GB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CCCF6-D73B-40AC-9EFB-82118FE57F0B}"/>
              </a:ext>
            </a:extLst>
          </p:cNvPr>
          <p:cNvSpPr txBox="1"/>
          <p:nvPr/>
        </p:nvSpPr>
        <p:spPr>
          <a:xfrm>
            <a:off x="3325090" y="3103695"/>
            <a:ext cx="4167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সাক্ষাত করা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0A79E-5A98-4748-B3DD-E010C6137E17}"/>
              </a:ext>
            </a:extLst>
          </p:cNvPr>
          <p:cNvSpPr txBox="1"/>
          <p:nvPr/>
        </p:nvSpPr>
        <p:spPr>
          <a:xfrm>
            <a:off x="398000" y="5422931"/>
            <a:ext cx="2337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Club</a:t>
            </a:r>
            <a:endParaRPr lang="en-GB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768C16-209F-4B33-B2C3-EE18DD542912}"/>
              </a:ext>
            </a:extLst>
          </p:cNvPr>
          <p:cNvSpPr txBox="1"/>
          <p:nvPr/>
        </p:nvSpPr>
        <p:spPr>
          <a:xfrm>
            <a:off x="3564249" y="5453708"/>
            <a:ext cx="3165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সংঘ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02858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  <p:bldP spid="7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5EA05-567C-4620-9BC0-932DF11A0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67" y="247219"/>
            <a:ext cx="8139508" cy="6325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EFB899-C751-4F6B-8645-9E4BF036BC5E}"/>
              </a:ext>
            </a:extLst>
          </p:cNvPr>
          <p:cNvSpPr txBox="1"/>
          <p:nvPr/>
        </p:nvSpPr>
        <p:spPr>
          <a:xfrm>
            <a:off x="442913" y="857250"/>
            <a:ext cx="26146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they ?</a:t>
            </a:r>
          </a:p>
          <a:p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anyone say?</a:t>
            </a:r>
          </a:p>
          <a:p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where are they?</a:t>
            </a:r>
          </a:p>
          <a:p>
            <a:endParaRPr lang="en-US" sz="3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96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E11646-B01E-4971-9E1E-4E7553BCD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63" y="292439"/>
            <a:ext cx="7758111" cy="627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218F43-8B69-4C78-AC9D-5436AAE4485B}"/>
              </a:ext>
            </a:extLst>
          </p:cNvPr>
          <p:cNvSpPr txBox="1"/>
          <p:nvPr/>
        </p:nvSpPr>
        <p:spPr>
          <a:xfrm>
            <a:off x="276226" y="585788"/>
            <a:ext cx="39152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</a:t>
            </a:r>
            <a:r>
              <a:rPr lang="en-US" sz="4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he?Can</a:t>
            </a:r>
            <a:r>
              <a:rPr lang="en-US" sz="4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anyone say?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662493-CB5C-4DE4-A582-2E3FC213FDE8}"/>
              </a:ext>
            </a:extLst>
          </p:cNvPr>
          <p:cNvSpPr txBox="1"/>
          <p:nvPr/>
        </p:nvSpPr>
        <p:spPr>
          <a:xfrm>
            <a:off x="276226" y="3086726"/>
            <a:ext cx="42819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be His name is ………..we will know later.</a:t>
            </a:r>
          </a:p>
        </p:txBody>
      </p:sp>
    </p:spTree>
    <p:extLst>
      <p:ext uri="{BB962C8B-B14F-4D97-AF65-F5344CB8AC3E}">
        <p14:creationId xmlns:p14="http://schemas.microsoft.com/office/powerpoint/2010/main" val="308649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64D08D-93AA-424C-9F67-5BD1BFB1B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8" y="277092"/>
            <a:ext cx="11347509" cy="6693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509958-C187-4BC4-8C81-A61EAA236B81}"/>
              </a:ext>
            </a:extLst>
          </p:cNvPr>
          <p:cNvSpPr txBox="1"/>
          <p:nvPr/>
        </p:nvSpPr>
        <p:spPr>
          <a:xfrm>
            <a:off x="4239491" y="277092"/>
            <a:ext cx="4932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your Book point to the page No.</a:t>
            </a:r>
            <a:r>
              <a:rPr lang="bn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11837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545</Words>
  <Application>Microsoft Office PowerPoint</Application>
  <PresentationFormat>Widescreen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171</cp:revision>
  <dcterms:created xsi:type="dcterms:W3CDTF">2020-09-17T19:14:07Z</dcterms:created>
  <dcterms:modified xsi:type="dcterms:W3CDTF">2021-01-07T05:45:05Z</dcterms:modified>
</cp:coreProperties>
</file>