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2607" autoAdjust="0"/>
  </p:normalViewPr>
  <p:slideViewPr>
    <p:cSldViewPr snapToGrid="0">
      <p:cViewPr varScale="1">
        <p:scale>
          <a:sx n="73" d="100"/>
          <a:sy n="73" d="100"/>
        </p:scale>
        <p:origin x="-58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9DFB2-AB96-437A-BD64-0B0F25D1DEE3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49D69-25F3-4434-A6C0-172A5BACAC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9DFB2-AB96-437A-BD64-0B0F25D1DEE3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49D69-25F3-4434-A6C0-172A5BACA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9DFB2-AB96-437A-BD64-0B0F25D1DEE3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49D69-25F3-4434-A6C0-172A5BACA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9DFB2-AB96-437A-BD64-0B0F25D1DEE3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49D69-25F3-4434-A6C0-172A5BACA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9DFB2-AB96-437A-BD64-0B0F25D1DEE3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49D69-25F3-4434-A6C0-172A5BACAC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9DFB2-AB96-437A-BD64-0B0F25D1DEE3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49D69-25F3-4434-A6C0-172A5BACA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9DFB2-AB96-437A-BD64-0B0F25D1DEE3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49D69-25F3-4434-A6C0-172A5BACA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9DFB2-AB96-437A-BD64-0B0F25D1DEE3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49D69-25F3-4434-A6C0-172A5BACA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9DFB2-AB96-437A-BD64-0B0F25D1DEE3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49D69-25F3-4434-A6C0-172A5BACAC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9DFB2-AB96-437A-BD64-0B0F25D1DEE3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49D69-25F3-4434-A6C0-172A5BACA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9DFB2-AB96-437A-BD64-0B0F25D1DEE3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49D69-25F3-4434-A6C0-172A5BACAC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DF9DFB2-AB96-437A-BD64-0B0F25D1DEE3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AC49D69-25F3-4434-A6C0-172A5BACAC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734999"/>
            <a:ext cx="5930538" cy="41230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8103" y="2734999"/>
            <a:ext cx="6143897" cy="4123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-179882"/>
            <a:ext cx="12192000" cy="280076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8800" b="1" i="1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8800" b="1" i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8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i="1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8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i="1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800" b="1" i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88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926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046" y="196770"/>
            <a:ext cx="12029954" cy="6093976"/>
          </a:xfrm>
          <a:prstGeom prst="rect">
            <a:avLst/>
          </a:prstGeom>
          <a:solidFill>
            <a:schemeClr val="accent4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/>
              </a:rPr>
              <a:t>জাতীয় সংগীত</a:t>
            </a:r>
          </a:p>
          <a:p>
            <a:r>
              <a:rPr lang="en-US" sz="2800" dirty="0" err="1" smtClean="0">
                <a:latin typeface="NikoshBAN"/>
              </a:rPr>
              <a:t>আমার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সোনার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বাংলা</a:t>
            </a:r>
            <a:r>
              <a:rPr lang="bn-IN" sz="2800" dirty="0" smtClean="0">
                <a:latin typeface="NikoshBAN"/>
              </a:rPr>
              <a:t>,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আমি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তোমায়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ভালোবাসি</a:t>
            </a:r>
            <a:r>
              <a:rPr lang="en-US" sz="2800" dirty="0" smtClean="0">
                <a:latin typeface="NikoshBAN"/>
              </a:rPr>
              <a:t>।</a:t>
            </a:r>
            <a:endParaRPr lang="bn-IN" sz="2800" dirty="0" smtClean="0">
              <a:latin typeface="NikoshBAN"/>
            </a:endParaRPr>
          </a:p>
          <a:p>
            <a:r>
              <a:rPr lang="bn-IN" sz="2800" dirty="0" smtClean="0">
                <a:latin typeface="NikoshBAN"/>
              </a:rPr>
              <a:t>চিরদিন তোমার আকাশ, তোমার বাতাস, আমার প্রাণে বাজায় বাঁশি।।</a:t>
            </a:r>
          </a:p>
          <a:p>
            <a:r>
              <a:rPr lang="bn-IN" sz="2800" dirty="0" smtClean="0">
                <a:latin typeface="NikoshBAN"/>
              </a:rPr>
              <a:t>ও মা, ফাগুনে তোর আমের বনে ঘ্রাণে পাগল করে।</a:t>
            </a:r>
          </a:p>
          <a:p>
            <a:r>
              <a:rPr lang="en-US" sz="2800" dirty="0" smtClean="0">
                <a:latin typeface="NikoshBAN"/>
              </a:rPr>
              <a:t>   </a:t>
            </a:r>
            <a:r>
              <a:rPr lang="bn-IN" sz="2800" dirty="0" smtClean="0">
                <a:latin typeface="NikoshBAN"/>
              </a:rPr>
              <a:t>মরি হায়, হায় রে-</a:t>
            </a:r>
          </a:p>
          <a:p>
            <a:r>
              <a:rPr lang="bn-IN" sz="2800" dirty="0" smtClean="0">
                <a:latin typeface="NikoshBAN"/>
              </a:rPr>
              <a:t>ও মা, অঘ্রাণে তোর ভরা ক্ষেতে আ্মি কী দেখেছি ম</a:t>
            </a:r>
            <a:r>
              <a:rPr lang="en-US" sz="2800" dirty="0" err="1" smtClean="0">
                <a:latin typeface="NikoshBAN"/>
              </a:rPr>
              <a:t>ধুর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হাসি</a:t>
            </a:r>
            <a:r>
              <a:rPr lang="en-US" sz="2800" dirty="0" smtClean="0">
                <a:latin typeface="NikoshBAN"/>
              </a:rPr>
              <a:t>।।</a:t>
            </a:r>
          </a:p>
          <a:p>
            <a:r>
              <a:rPr lang="en-US" sz="2800" dirty="0" err="1" smtClean="0">
                <a:latin typeface="NikoshBAN"/>
              </a:rPr>
              <a:t>কী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শোভা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কী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ছায়া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গো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কী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স্নেহ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কী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মায়া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গো</a:t>
            </a:r>
            <a:r>
              <a:rPr lang="en-US" sz="2800" dirty="0" smtClean="0">
                <a:latin typeface="NikoshBAN"/>
              </a:rPr>
              <a:t>-</a:t>
            </a:r>
          </a:p>
          <a:p>
            <a:r>
              <a:rPr lang="en-US" sz="2800" dirty="0" err="1" smtClean="0">
                <a:latin typeface="NikoshBAN"/>
              </a:rPr>
              <a:t>কী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আঁচল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বিছায়েছ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বটের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মূলে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নদীর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কূলে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কূলে</a:t>
            </a:r>
            <a:r>
              <a:rPr lang="en-US" sz="2800" dirty="0" smtClean="0">
                <a:latin typeface="NikoshBAN"/>
              </a:rPr>
              <a:t>।</a:t>
            </a:r>
          </a:p>
          <a:p>
            <a:r>
              <a:rPr lang="en-US" sz="2800" dirty="0" err="1" smtClean="0">
                <a:latin typeface="NikoshBAN"/>
              </a:rPr>
              <a:t>মা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তোর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মুখের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বাণী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আমার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কানে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লাগে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সুধার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মতো</a:t>
            </a:r>
            <a:r>
              <a:rPr lang="en-US" sz="2800" dirty="0" smtClean="0">
                <a:latin typeface="NikoshBAN"/>
              </a:rPr>
              <a:t>,</a:t>
            </a:r>
          </a:p>
          <a:p>
            <a:r>
              <a:rPr lang="en-US" sz="2800" dirty="0" smtClean="0">
                <a:latin typeface="NikoshBAN"/>
              </a:rPr>
              <a:t>   </a:t>
            </a:r>
            <a:r>
              <a:rPr lang="en-US" sz="2800" dirty="0" err="1" smtClean="0">
                <a:latin typeface="NikoshBAN"/>
              </a:rPr>
              <a:t>মরি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হায়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হায়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রে</a:t>
            </a:r>
            <a:r>
              <a:rPr lang="en-US" sz="2800" dirty="0" smtClean="0">
                <a:latin typeface="NikoshBAN"/>
              </a:rPr>
              <a:t>-</a:t>
            </a:r>
          </a:p>
          <a:p>
            <a:r>
              <a:rPr lang="en-US" sz="2800" dirty="0" err="1" smtClean="0">
                <a:latin typeface="NikoshBAN"/>
              </a:rPr>
              <a:t>মা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তোর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বদনখানি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মলিন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হলে</a:t>
            </a:r>
            <a:r>
              <a:rPr lang="en-US" sz="2800" dirty="0" smtClean="0">
                <a:latin typeface="NikoshBAN"/>
              </a:rPr>
              <a:t>, ও </a:t>
            </a:r>
            <a:r>
              <a:rPr lang="en-US" sz="2800" dirty="0" err="1" smtClean="0">
                <a:latin typeface="NikoshBAN"/>
              </a:rPr>
              <a:t>মা,আমি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নয়ন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জলে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ভাসি</a:t>
            </a:r>
            <a:r>
              <a:rPr lang="en-US" sz="2800" dirty="0" smtClean="0">
                <a:latin typeface="NikoshBAN"/>
              </a:rPr>
              <a:t>।।</a:t>
            </a:r>
          </a:p>
          <a:p>
            <a:r>
              <a:rPr lang="en-US" sz="2800" dirty="0" err="1" smtClean="0">
                <a:latin typeface="NikoshBAN"/>
              </a:rPr>
              <a:t>আমার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সোনার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বাংলা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আমি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তোমায়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ভালবাসি</a:t>
            </a:r>
            <a:r>
              <a:rPr lang="en-US" sz="2800" dirty="0" smtClean="0">
                <a:latin typeface="NikoshBAN"/>
              </a:rPr>
              <a:t>।।</a:t>
            </a:r>
            <a:endParaRPr lang="bn-IN" sz="2800" dirty="0" smtClean="0">
              <a:latin typeface="NikoshBAN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97015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4691"/>
            <a:ext cx="12192000" cy="181588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/>
              </a:rPr>
              <a:t>মূল্যায়ন</a:t>
            </a:r>
            <a:endParaRPr lang="en-US" sz="4000" dirty="0" smtClean="0">
              <a:solidFill>
                <a:srgbClr val="FF0000"/>
              </a:solidFill>
              <a:latin typeface="NikoshBAN"/>
            </a:endParaRPr>
          </a:p>
          <a:p>
            <a:r>
              <a:rPr lang="en-US" sz="4000" dirty="0" err="1" smtClean="0">
                <a:solidFill>
                  <a:srgbClr val="002060"/>
                </a:solidFill>
                <a:latin typeface="NikoshBAN"/>
              </a:rPr>
              <a:t>জোড়ায়</a:t>
            </a:r>
            <a:r>
              <a:rPr lang="en-US" sz="40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/>
              </a:rPr>
              <a:t>কাজ</a:t>
            </a:r>
            <a:endParaRPr lang="en-US" sz="4000" dirty="0" smtClean="0">
              <a:solidFill>
                <a:srgbClr val="002060"/>
              </a:solidFill>
              <a:latin typeface="NikoshBAN"/>
            </a:endParaRPr>
          </a:p>
          <a:p>
            <a:r>
              <a:rPr lang="en-US" sz="2800" dirty="0" err="1" smtClean="0">
                <a:latin typeface="NikoshBAN"/>
              </a:rPr>
              <a:t>সমাবেশের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ধারাবাহিক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কার্যক্রম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গুলো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লিখ</a:t>
            </a:r>
            <a:r>
              <a:rPr lang="en-US" sz="2800" dirty="0" smtClean="0">
                <a:latin typeface="NikoshBAN"/>
              </a:rPr>
              <a:t>।</a:t>
            </a:r>
            <a:r>
              <a:rPr lang="en-US" sz="2400" dirty="0" smtClean="0">
                <a:latin typeface="NikoshBAN"/>
              </a:rPr>
              <a:t>                            </a:t>
            </a:r>
            <a:r>
              <a:rPr lang="en-US" sz="2400" dirty="0" err="1" smtClean="0">
                <a:latin typeface="NikoshBAN"/>
              </a:rPr>
              <a:t>সময়ঃ</a:t>
            </a:r>
            <a:r>
              <a:rPr lang="en-US" sz="2400" dirty="0" smtClean="0">
                <a:latin typeface="NikoshBAN"/>
              </a:rPr>
              <a:t> ১০মিনিট</a:t>
            </a:r>
            <a:endParaRPr lang="en-US" sz="2400" dirty="0">
              <a:latin typeface="Niko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87" y="2103120"/>
            <a:ext cx="10885714" cy="448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0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3236" y="221672"/>
            <a:ext cx="11748655" cy="4613563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7615645" y="252548"/>
            <a:ext cx="4362995" cy="101566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167746"/>
            <a:ext cx="12192000" cy="156966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প্রাত্যহিক সমাবেশ সুন্দর ভাবে পরিচালোনার ক্ষেত্রে তোমার করণীয় কি লিখে আনবে।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571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/>
              </a:rPr>
              <a:t>আগামী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ক্লাসের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প্রত্যাশায়</a:t>
            </a:r>
            <a:r>
              <a:rPr lang="en-US" sz="4800" dirty="0" smtClean="0">
                <a:latin typeface="NikoshBAN"/>
              </a:rPr>
              <a:t> </a:t>
            </a:r>
            <a:r>
              <a:rPr lang="bn-IN" sz="4800" dirty="0" smtClean="0">
                <a:latin typeface="NikoshBAN"/>
              </a:rPr>
              <a:t>আজকের মত বিদায়,</a:t>
            </a:r>
            <a:endParaRPr lang="en-US" sz="4800" dirty="0" smtClean="0">
              <a:latin typeface="NikoshBAN"/>
            </a:endParaRPr>
          </a:p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/>
              </a:rPr>
              <a:t>আল্লাহ</a:t>
            </a:r>
            <a:r>
              <a:rPr lang="en-US" sz="48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/>
              </a:rPr>
              <a:t>হাফেজ</a:t>
            </a:r>
            <a:endParaRPr lang="bn-IN" sz="4800" dirty="0" smtClean="0">
              <a:solidFill>
                <a:srgbClr val="FF0000"/>
              </a:solidFill>
              <a:latin typeface="Niko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381" y="1811263"/>
            <a:ext cx="5264659" cy="46940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366" y="1801739"/>
            <a:ext cx="5073427" cy="470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6864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4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152400" y="1358387"/>
            <a:ext cx="4344988" cy="639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230777" y="2416628"/>
            <a:ext cx="4419600" cy="4101738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 err="1" smtClean="0">
                <a:latin typeface="NikoshBAN" pitchFamily="2" charset="0"/>
                <a:cs typeface="NikoshBAN" pitchFamily="2" charset="0"/>
              </a:rPr>
              <a:t>নিজাম</a:t>
            </a:r>
            <a:r>
              <a:rPr lang="en-US" alt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4000" dirty="0" err="1" smtClean="0">
                <a:latin typeface="NikoshBAN" pitchFamily="2" charset="0"/>
                <a:cs typeface="NikoshBAN" pitchFamily="2" charset="0"/>
              </a:rPr>
              <a:t>উদ্দিন</a:t>
            </a:r>
            <a:endParaRPr lang="en-US" alt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endParaRPr lang="en-US" alt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altLang="en-US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alt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( শরীর চর্চা)</a:t>
            </a:r>
          </a:p>
          <a:p>
            <a:pPr algn="ctr">
              <a:defRPr/>
            </a:pPr>
            <a:r>
              <a:rPr lang="bn-IN" altLang="en-US" sz="2800" dirty="0" smtClean="0">
                <a:latin typeface="NikoshBAN" pitchFamily="2" charset="0"/>
                <a:cs typeface="NikoshBAN" pitchFamily="2" charset="0"/>
              </a:rPr>
              <a:t>মোহাম্মদপুর জনতা উচ্চ বিদ্যালয়</a:t>
            </a:r>
          </a:p>
          <a:p>
            <a:pPr algn="ctr">
              <a:defRPr/>
            </a:pPr>
            <a:r>
              <a:rPr lang="bn-IN" altLang="en-US" sz="2400" dirty="0" smtClean="0">
                <a:latin typeface="NikoshBAN" pitchFamily="2" charset="0"/>
                <a:cs typeface="NikoshBAN" pitchFamily="2" charset="0"/>
              </a:rPr>
              <a:t>চাটখিল,নোয়াখালী।</a:t>
            </a:r>
          </a:p>
          <a:p>
            <a:pPr algn="ctr">
              <a:defRPr/>
            </a:pPr>
            <a:r>
              <a:rPr lang="bn-IN" altLang="en-US" dirty="0" smtClean="0">
                <a:latin typeface="NikoshBAN" pitchFamily="2" charset="0"/>
                <a:cs typeface="NikoshBAN" pitchFamily="2" charset="0"/>
              </a:rPr>
              <a:t>মোবাইল নং-০১৮১৪৪১০৫৭৮</a:t>
            </a:r>
            <a:endParaRPr lang="en-US" altLang="en-US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altLang="en-US" sz="1800" dirty="0" smtClean="0">
                <a:latin typeface="NikoshBAN" pitchFamily="2" charset="0"/>
                <a:cs typeface="NikoshBAN" pitchFamily="2" charset="0"/>
              </a:rPr>
              <a:t>Email:-nizamrafi</a:t>
            </a:r>
            <a:r>
              <a:rPr lang="en-US" altLang="en-US" sz="1800" dirty="0" smtClean="0">
                <a:cs typeface="NikoshBAN" pitchFamily="2" charset="0"/>
              </a:rPr>
              <a:t>42</a:t>
            </a:r>
            <a:r>
              <a:rPr lang="en-US" altLang="en-US" sz="1800" dirty="0" smtClean="0">
                <a:latin typeface="NikoshBAN" pitchFamily="2" charset="0"/>
                <a:cs typeface="NikoshBAN" pitchFamily="2" charset="0"/>
              </a:rPr>
              <a:t>@gmail.com</a:t>
            </a:r>
            <a:endParaRPr lang="bn-IN" altLang="en-US" sz="18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953000" y="2174875"/>
            <a:ext cx="4041775" cy="4449096"/>
          </a:xfrm>
          <a:prstGeom prst="rect">
            <a:avLst/>
          </a:prstGeom>
          <a:solidFill>
            <a:schemeClr val="accent4"/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1535" y="2442755"/>
            <a:ext cx="899652" cy="13846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81600" y="2438400"/>
            <a:ext cx="3657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শ্রেনীঃ ৬ষ্ঠ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ঃশারীরিক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১ম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পাঠঃ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০১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4989512" y="1358387"/>
            <a:ext cx="4041775" cy="639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506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9909" y="2784058"/>
            <a:ext cx="6392091" cy="41415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195" y="1463040"/>
            <a:ext cx="5499462" cy="53644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9098" y="-45720"/>
            <a:ext cx="6352902" cy="28297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5830914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/>
              </a:rPr>
              <a:t>ছবিগুলো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দেখে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কি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বুঝা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যায়</a:t>
            </a:r>
            <a:r>
              <a:rPr lang="en-US" sz="3600" dirty="0" smtClean="0">
                <a:latin typeface="NikoshBAN"/>
              </a:rPr>
              <a:t>।</a:t>
            </a:r>
          </a:p>
          <a:p>
            <a:pPr algn="ctr"/>
            <a:r>
              <a:rPr lang="en-US" sz="3600" dirty="0" err="1" smtClean="0">
                <a:latin typeface="NikoshBAN"/>
              </a:rPr>
              <a:t>স্কুলে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শিক্ষার্থীদের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/>
              </a:rPr>
              <a:t>সমাবেশ</a:t>
            </a:r>
            <a:r>
              <a:rPr lang="en-US" sz="3600" dirty="0" smtClean="0">
                <a:solidFill>
                  <a:srgbClr val="FF0000"/>
                </a:solidFill>
                <a:latin typeface="NikoshBAN"/>
              </a:rPr>
              <a:t>।</a:t>
            </a:r>
            <a:endParaRPr lang="en-US" sz="3600" dirty="0">
              <a:solidFill>
                <a:srgbClr val="FF0000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28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32162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latin typeface="NikoshBAN"/>
              </a:rPr>
              <a:t>আমাদের আজকের পাঠ</a:t>
            </a:r>
          </a:p>
          <a:p>
            <a:r>
              <a:rPr lang="bn-IN" sz="11500" dirty="0" smtClean="0">
                <a:solidFill>
                  <a:srgbClr val="FF0000"/>
                </a:solidFill>
                <a:latin typeface="NikoshBAN"/>
              </a:rPr>
              <a:t>প্রাত্যহিক সমাবেশ।</a:t>
            </a:r>
            <a:endParaRPr lang="en-US" sz="11500" dirty="0">
              <a:solidFill>
                <a:srgbClr val="FF0000"/>
              </a:solidFill>
              <a:latin typeface="Niko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847" y="3243627"/>
            <a:ext cx="6405154" cy="36143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223783"/>
            <a:ext cx="5747656" cy="363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064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42233"/>
            <a:ext cx="12192000" cy="452431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FF0000"/>
                </a:solidFill>
                <a:latin typeface="NikoshBAN"/>
              </a:rPr>
              <a:t>শিখনফল</a:t>
            </a:r>
            <a:endParaRPr lang="en-US" sz="8800" dirty="0" smtClean="0">
              <a:solidFill>
                <a:srgbClr val="FF0000"/>
              </a:solidFill>
              <a:latin typeface="NikoshBAN"/>
            </a:endParaRPr>
          </a:p>
          <a:p>
            <a:r>
              <a:rPr lang="en-US" sz="4000" dirty="0" err="1" smtClean="0">
                <a:latin typeface="NikoshBAN"/>
              </a:rPr>
              <a:t>এই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পাঠ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শেষে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শিক্ষার্থীরা</a:t>
            </a:r>
            <a:endParaRPr lang="en-US" sz="4000" dirty="0" smtClean="0">
              <a:latin typeface="NikoshBAN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/>
              </a:rPr>
              <a:t>প্রাত্যহিক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সমাবেশ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কি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তা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বলতে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পারবে</a:t>
            </a:r>
            <a:r>
              <a:rPr lang="en-US" sz="4000" dirty="0" smtClean="0">
                <a:latin typeface="NikoshBAN"/>
              </a:rPr>
              <a:t>।</a:t>
            </a:r>
            <a:endParaRPr lang="bn-IN" sz="4000" dirty="0" smtClean="0">
              <a:latin typeface="NikoshBAN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4000" dirty="0" smtClean="0">
                <a:latin typeface="NikoshBAN"/>
              </a:rPr>
              <a:t>প্রাত্যহিক সমাবেশে দাঁড়ানোর নিয়ম বলতে পারবে।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4000" dirty="0" smtClean="0">
                <a:latin typeface="NikoshBAN"/>
              </a:rPr>
              <a:t>সমাবেশের ধারাবাহিক কার্যক্রম বলতে পারবে। এবং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4000" dirty="0" smtClean="0">
                <a:latin typeface="NikoshBAN"/>
              </a:rPr>
              <a:t>জাতীয় সংগীত বলতে ও লিখতে পারবে।</a:t>
            </a:r>
            <a:endParaRPr lang="en-US" sz="40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885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5669" y="0"/>
            <a:ext cx="6026331" cy="39972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087291" cy="40112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011271"/>
            <a:ext cx="12192000" cy="206210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/>
              </a:rPr>
              <a:t>ক্লাস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শুরু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হওয়ার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আগে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বিদ্যালয়ের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সামনে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খোলা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জায়গায়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প্রতিদিন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নির্ধারিত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সময়ে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শিক্ষার্থী</a:t>
            </a:r>
            <a:r>
              <a:rPr lang="en-US" sz="3200" dirty="0" smtClean="0">
                <a:latin typeface="NikoshBAN"/>
              </a:rPr>
              <a:t> ও </a:t>
            </a:r>
            <a:r>
              <a:rPr lang="en-US" sz="3200" dirty="0" err="1" smtClean="0">
                <a:latin typeface="NikoshBAN"/>
              </a:rPr>
              <a:t>শিক্ষকবৃন্দের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সমবেত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হওয়াকে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সমাবেশ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বলে</a:t>
            </a:r>
            <a:r>
              <a:rPr lang="en-US" sz="3200" dirty="0" smtClean="0">
                <a:latin typeface="NikoshBAN"/>
              </a:rPr>
              <a:t>। </a:t>
            </a:r>
            <a:r>
              <a:rPr lang="en-US" sz="3200" dirty="0" err="1" smtClean="0">
                <a:latin typeface="NikoshBAN"/>
              </a:rPr>
              <a:t>শিক্ষার্থীরা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নিয়ম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অনুযাই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ক্লাস</a:t>
            </a:r>
            <a:r>
              <a:rPr lang="en-US" sz="3200" dirty="0" smtClean="0">
                <a:latin typeface="NikoshBAN"/>
              </a:rPr>
              <a:t>, </a:t>
            </a:r>
            <a:r>
              <a:rPr lang="en-US" sz="3200" dirty="0" err="1" smtClean="0">
                <a:latin typeface="NikoshBAN"/>
              </a:rPr>
              <a:t>ছোট-বড়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এবং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ছাত্র-ছাত্রী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আলাদাভাবে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দাঁড়াবে</a:t>
            </a:r>
            <a:r>
              <a:rPr lang="en-US" sz="3200" dirty="0" smtClean="0">
                <a:latin typeface="NikoshBAN"/>
              </a:rPr>
              <a:t>। </a:t>
            </a:r>
            <a:r>
              <a:rPr lang="en-US" sz="3200" dirty="0" err="1" smtClean="0">
                <a:latin typeface="NikoshBAN"/>
              </a:rPr>
              <a:t>এবং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শারীরিক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শিক্ষার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শিক্ষক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সমাবেশ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পরিচালনা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করবেন</a:t>
            </a:r>
            <a:r>
              <a:rPr lang="en-US" sz="3200" dirty="0" smtClean="0">
                <a:latin typeface="NikoshBAN"/>
              </a:rPr>
              <a:t>।</a:t>
            </a:r>
            <a:endParaRPr lang="en-US" sz="32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317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4539" y="1227909"/>
            <a:ext cx="11740109" cy="5367765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-1" y="0"/>
            <a:ext cx="12192001" cy="1015663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algn="ctr"/>
            <a:r>
              <a:rPr lang="bn-IN" sz="6000" dirty="0">
                <a:latin typeface="NikoshBAN"/>
              </a:rPr>
              <a:t>প্রাত্যহিক সমাবেশে দাঁড়ানোর নিয়ম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166047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57745" y="831271"/>
            <a:ext cx="9670474" cy="5514109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178844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3781" y="831273"/>
            <a:ext cx="10058399" cy="5798545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ysDot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301584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325</TotalTime>
  <Words>277</Words>
  <Application>Microsoft Office PowerPoint</Application>
  <PresentationFormat>Custom</PresentationFormat>
  <Paragraphs>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Humaun Kabir</dc:creator>
  <cp:lastModifiedBy>Windows User</cp:lastModifiedBy>
  <cp:revision>69</cp:revision>
  <dcterms:created xsi:type="dcterms:W3CDTF">2020-09-18T03:20:01Z</dcterms:created>
  <dcterms:modified xsi:type="dcterms:W3CDTF">2021-01-07T14:41:40Z</dcterms:modified>
</cp:coreProperties>
</file>