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9" r:id="rId2"/>
    <p:sldId id="268" r:id="rId3"/>
    <p:sldId id="271" r:id="rId4"/>
    <p:sldId id="267" r:id="rId5"/>
    <p:sldId id="270" r:id="rId6"/>
    <p:sldId id="259" r:id="rId7"/>
    <p:sldId id="257" r:id="rId8"/>
    <p:sldId id="275" r:id="rId9"/>
    <p:sldId id="260" r:id="rId10"/>
    <p:sldId id="263" r:id="rId11"/>
    <p:sldId id="277" r:id="rId12"/>
    <p:sldId id="276" r:id="rId13"/>
    <p:sldId id="26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8" d="100"/>
          <a:sy n="68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756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56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332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990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207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939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373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2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04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436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687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3FB1-AE22-4529-8767-8B598A2139C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04800"/>
            <a:ext cx="56388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بسم الله الرحمن الرحيم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5066714"/>
            <a:ext cx="5638800" cy="685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اهلا وسهلا لكم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3F8A-546C-4257-81DB-251D7F61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8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BB9CB-A355-403B-A67E-FF78CDBA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362200"/>
            <a:ext cx="6096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8F74C2-86D5-402B-9B4E-BC07B2BDC4E5}"/>
              </a:ext>
            </a:extLst>
          </p:cNvPr>
          <p:cNvSpPr/>
          <p:nvPr/>
        </p:nvSpPr>
        <p:spPr>
          <a:xfrm>
            <a:off x="990600" y="3048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E55E7-66FC-4CE1-A3F6-81E7CD3FF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4877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602869-237D-4505-911E-0CB8BD28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8" y="2057400"/>
            <a:ext cx="8196504" cy="38398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0023493-3FC0-4DEF-B5D1-5AC1947412C5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الثنائي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3FDAA-764F-4A9B-B6E2-E45990A24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413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ACF129-C8EB-462F-9AE5-C309B29D2929}"/>
              </a:ext>
            </a:extLst>
          </p:cNvPr>
          <p:cNvSpPr txBox="1"/>
          <p:nvPr/>
        </p:nvSpPr>
        <p:spPr>
          <a:xfrm>
            <a:off x="3124200" y="228600"/>
            <a:ext cx="28956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التقييم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BE844-45A6-403F-8A77-9376CEB6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82884"/>
            <a:ext cx="7010400" cy="38035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734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BFE94-2BB4-4308-9722-CAA1BDF24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876800"/>
            <a:ext cx="5867400" cy="91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105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A2710F-CFA6-4863-A0C1-8B4C89FB5559}"/>
              </a:ext>
            </a:extLst>
          </p:cNvPr>
          <p:cNvSpPr/>
          <p:nvPr/>
        </p:nvSpPr>
        <p:spPr>
          <a:xfrm>
            <a:off x="1752600" y="-16329"/>
            <a:ext cx="6096000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115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4CD626A-16F5-49EF-9A24-D8910841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68F76A-F48F-4614-9F52-CA0A9CFC77F0}"/>
              </a:ext>
            </a:extLst>
          </p:cNvPr>
          <p:cNvSpPr txBox="1">
            <a:spLocks/>
          </p:cNvSpPr>
          <p:nvPr/>
        </p:nvSpPr>
        <p:spPr>
          <a:xfrm>
            <a:off x="4648200" y="90601"/>
            <a:ext cx="4419600" cy="12192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5E4C4AFB-09E9-44D3-84E5-37969FAD28CD}"/>
              </a:ext>
            </a:extLst>
          </p:cNvPr>
          <p:cNvSpPr txBox="1">
            <a:spLocks/>
          </p:cNvSpPr>
          <p:nvPr/>
        </p:nvSpPr>
        <p:spPr>
          <a:xfrm>
            <a:off x="1752600" y="2209799"/>
            <a:ext cx="7315200" cy="38862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 اسم:محمد علاء الدين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معين المعلم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المدرسة المحمدية الاحمدية السنية (العالم)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بانوربازار,سيتاكوند,جاتجام-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369325-6620-4E92-B13E-4C6976A3E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544"/>
            <a:ext cx="2895600" cy="2131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692F8-0220-4886-A7D8-B9F463998997}"/>
              </a:ext>
            </a:extLst>
          </p:cNvPr>
          <p:cNvSpPr/>
          <p:nvPr/>
        </p:nvSpPr>
        <p:spPr>
          <a:xfrm>
            <a:off x="304800" y="1371600"/>
            <a:ext cx="8839200" cy="51054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العربيةالاتصالية</a:t>
            </a:r>
          </a:p>
          <a:p>
            <a:pPr algn="r"/>
            <a:r>
              <a:rPr lang="ar-SA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الثاني</a:t>
            </a:r>
          </a:p>
          <a:p>
            <a:pPr algn="r"/>
            <a:r>
              <a:rPr lang="ar-SA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48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النظم(</a:t>
            </a:r>
            <a:r>
              <a:rPr lang="ar-SA" sz="48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بني الاسلام علي خمس)</a:t>
            </a:r>
            <a:endParaRPr lang="ar-SA" sz="60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888DAC-944F-43E1-ABE3-816C26CBE6AE}"/>
              </a:ext>
            </a:extLst>
          </p:cNvPr>
          <p:cNvSpPr/>
          <p:nvPr/>
        </p:nvSpPr>
        <p:spPr>
          <a:xfrm>
            <a:off x="1752600" y="0"/>
            <a:ext cx="4876800" cy="1219200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407967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0A1B-AB22-4DF5-AD6E-DECC36E816D8}"/>
              </a:ext>
            </a:extLst>
          </p:cNvPr>
          <p:cNvSpPr/>
          <p:nvPr/>
        </p:nvSpPr>
        <p:spPr>
          <a:xfrm>
            <a:off x="1447800" y="143325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D0B93-E54A-4B41-BFE6-2B4503D1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2192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819400"/>
            <a:ext cx="2362200" cy="1219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</a:rPr>
              <a:t>النظم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00D2C-479A-4E0E-AA66-21B9D02070C2}"/>
              </a:ext>
            </a:extLst>
          </p:cNvPr>
          <p:cNvSpPr txBox="1"/>
          <p:nvPr/>
        </p:nvSpPr>
        <p:spPr>
          <a:xfrm>
            <a:off x="2667000" y="495300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بني الاسلام علي خمس</a:t>
            </a:r>
            <a:endParaRPr lang="en-US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35894A-7C32-42EB-8E08-D283DED6259F}"/>
              </a:ext>
            </a:extLst>
          </p:cNvPr>
          <p:cNvSpPr/>
          <p:nvPr/>
        </p:nvSpPr>
        <p:spPr>
          <a:xfrm>
            <a:off x="4076700" y="4038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1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04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1752600"/>
            <a:ext cx="7772400" cy="434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ان يقولوا النظم صحيحا.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يقولوا معني النظم.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</p:spTree>
    <p:extLst>
      <p:ext uri="{BB962C8B-B14F-4D97-AF65-F5344CB8AC3E}">
        <p14:creationId xmlns:p14="http://schemas.microsoft.com/office/powerpoint/2010/main" val="216840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0"/>
            <a:ext cx="4038600" cy="10421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القراءة التوجيهية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F0FAA-C733-43A7-B900-73A1A34B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7" y="2488809"/>
            <a:ext cx="8586214" cy="3302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34DEF-47AB-45F8-8CD4-2E6F29ABFE3B}"/>
              </a:ext>
            </a:extLst>
          </p:cNvPr>
          <p:cNvSpPr txBox="1"/>
          <p:nvPr/>
        </p:nvSpPr>
        <p:spPr>
          <a:xfrm>
            <a:off x="2133600" y="1380775"/>
            <a:ext cx="692364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اسمع الطلاب النظم بالمعني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FB380-0D5C-46D4-8D39-CF22BE28B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2" y="2362200"/>
            <a:ext cx="8581478" cy="3581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13883-FF5E-46EE-987D-65B410C733AA}"/>
              </a:ext>
            </a:extLst>
          </p:cNvPr>
          <p:cNvSpPr/>
          <p:nvPr/>
        </p:nvSpPr>
        <p:spPr>
          <a:xfrm>
            <a:off x="2819400" y="76200"/>
            <a:ext cx="4343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802AA-311C-48FF-ABFA-EBC0984DAA3F}"/>
              </a:ext>
            </a:extLst>
          </p:cNvPr>
          <p:cNvSpPr txBox="1"/>
          <p:nvPr/>
        </p:nvSpPr>
        <p:spPr>
          <a:xfrm>
            <a:off x="1946031" y="1228578"/>
            <a:ext cx="7086600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1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A4056-D20B-48AE-B880-B8ABA87F5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77" t="8813" r="1426" b="1"/>
          <a:stretch/>
        </p:blipFill>
        <p:spPr>
          <a:xfrm>
            <a:off x="631875" y="2100634"/>
            <a:ext cx="7978726" cy="3842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67E8EF3-A6F5-4F49-96AB-CE97A1966225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77230-C185-4F09-B1E7-E3977668D738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الجماعي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595</TotalTime>
  <Words>126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Arabic Typesetting</vt:lpstr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82</cp:revision>
  <dcterms:created xsi:type="dcterms:W3CDTF">2020-10-06T13:04:30Z</dcterms:created>
  <dcterms:modified xsi:type="dcterms:W3CDTF">2021-01-07T13:17:22Z</dcterms:modified>
</cp:coreProperties>
</file>