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481" r:id="rId2"/>
    <p:sldId id="470" r:id="rId3"/>
    <p:sldId id="472" r:id="rId4"/>
    <p:sldId id="443" r:id="rId5"/>
    <p:sldId id="315" r:id="rId6"/>
    <p:sldId id="474" r:id="rId7"/>
    <p:sldId id="475" r:id="rId8"/>
    <p:sldId id="427" r:id="rId9"/>
    <p:sldId id="473" r:id="rId10"/>
    <p:sldId id="464" r:id="rId11"/>
    <p:sldId id="468" r:id="rId12"/>
    <p:sldId id="466" r:id="rId13"/>
    <p:sldId id="438" r:id="rId14"/>
    <p:sldId id="465" r:id="rId15"/>
    <p:sldId id="467" r:id="rId16"/>
    <p:sldId id="476" r:id="rId17"/>
    <p:sldId id="457" r:id="rId18"/>
    <p:sldId id="275" r:id="rId19"/>
    <p:sldId id="27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FF00"/>
    <a:srgbClr val="9933FF"/>
    <a:srgbClr val="009900"/>
    <a:srgbClr val="CC99FF"/>
    <a:srgbClr val="CC66FF"/>
    <a:srgbClr val="FF0066"/>
    <a:srgbClr val="66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67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ED9CD-215A-4560-B83C-CE8FF382A91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066C4A-0513-4DB2-9974-C8CC2B70D50C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উদ্যোগ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F7E4E-D74F-47B5-AC04-DE25D04D9FC2}" type="parTrans" cxnId="{F7101506-25DD-4551-A462-3DF0B087161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904EC-1C0E-4F53-8B76-76F3747FE69B}" type="sibTrans" cxnId="{F7101506-25DD-4551-A462-3DF0B087161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6EE01-DE12-48C9-8311-73187BBC5F82}">
      <dgm:prSet phldrT="[Text]"/>
      <dgm:spPr/>
      <dgm:t>
        <a:bodyPr/>
        <a:lstStyle/>
        <a:p>
          <a:pPr algn="l"/>
          <a:r>
            <a:rPr lang="b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ব্যবসায় পরিচালনায় দিক-নির্দেশনামূলক সহায়তা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0D8449-6466-448E-88D1-F44467FC4278}" type="parTrans" cxnId="{73772EB9-C4C7-4A5E-A4DD-1536C3E40D50}">
      <dgm:prSet/>
      <dgm:spPr>
        <a:ln w="57150"/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7EAC9-761C-4769-8E62-9FCEA76B79C1}" type="sibTrans" cxnId="{73772EB9-C4C7-4A5E-A4DD-1536C3E40D50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A64FB-6D21-46F0-8BA0-A479964905DB}">
      <dgm:prSet phldrT="[Text]"/>
      <dgm:spPr/>
      <dgm:t>
        <a:bodyPr/>
        <a:lstStyle/>
        <a:p>
          <a:pPr algn="l"/>
          <a:r>
            <a:rPr lang="b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বিনিয়োগ সুযোগ-সুবিধা সম্পর্কে অবহিতকরণ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DEF41-DD84-4F60-B05A-029FDC548BEC}" type="parTrans" cxnId="{72CC1124-BB0D-457B-AAE8-02A5DF2FB726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4676A-167F-429E-BC61-F427C513B832}" type="sibTrans" cxnId="{72CC1124-BB0D-457B-AAE8-02A5DF2FB72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F4F91-2DCA-4540-BBC5-71DA6B133758}">
      <dgm:prSet phldrT="[Text]"/>
      <dgm:spPr/>
      <dgm:t>
        <a:bodyPr/>
        <a:lstStyle/>
        <a:p>
          <a:pPr algn="l"/>
          <a:r>
            <a:rPr lang="b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 সুযোগ-সুবিধার সদ্ব্যবহার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EA4D9-1E23-41F9-AF2C-4DEE2F437629}" type="parTrans" cxnId="{AD11D0D5-CE2B-4F60-AE6C-D2AAA2611853}">
      <dgm:prSet/>
      <dgm:spPr>
        <a:ln w="38100"/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85B2C1-669C-4ABB-9397-1F0D254F5841}" type="sibTrans" cxnId="{AD11D0D5-CE2B-4F60-AE6C-D2AAA261185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02731C-0087-4866-8E7B-883F2F87933A}">
      <dgm:prSet/>
      <dgm:spPr/>
      <dgm:t>
        <a:bodyPr/>
        <a:lstStyle/>
        <a:p>
          <a:pPr algn="l"/>
          <a:r>
            <a:rPr lang="bn-I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অনুপ্রেরণামূলক প্রশিক্ষণ  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5E89D3-742D-485D-9286-C1C040DC97D6}" type="parTrans" cxnId="{39DB12BD-E9D2-48A7-8464-923F78838FF3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C3623-C97A-4ED3-9DD1-12CCD4008F81}" type="sibTrans" cxnId="{39DB12BD-E9D2-48A7-8464-923F78838FF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413907-2094-43ED-807C-9193CF8647A1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সিদ্ধান্ত গ্রহণে সহায়তা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E4900E-C216-40B5-BD38-E202276F5440}" type="parTrans" cxnId="{A9E9B1DB-B721-416A-A4A4-74CDD04B0836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33F11-1DE8-4CD3-9B1E-B257875AEE86}" type="sibTrans" cxnId="{A9E9B1DB-B721-416A-A4A4-74CDD04B0836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A825B-32E7-4DD7-8190-3D0BA60B3130}" type="pres">
      <dgm:prSet presAssocID="{C99ED9CD-215A-4560-B83C-CE8FF382A9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A34C32-114C-41B4-A087-92B164C22B30}" type="pres">
      <dgm:prSet presAssocID="{8B066C4A-0513-4DB2-9974-C8CC2B70D50C}" presName="root1" presStyleCnt="0"/>
      <dgm:spPr/>
    </dgm:pt>
    <dgm:pt modelId="{F8241ED3-1D92-4F16-9062-FB1D54EC79EC}" type="pres">
      <dgm:prSet presAssocID="{8B066C4A-0513-4DB2-9974-C8CC2B70D50C}" presName="LevelOneTextNode" presStyleLbl="node0" presStyleIdx="0" presStyleCnt="1" custScaleY="115384">
        <dgm:presLayoutVars>
          <dgm:chPref val="3"/>
        </dgm:presLayoutVars>
      </dgm:prSet>
      <dgm:spPr/>
    </dgm:pt>
    <dgm:pt modelId="{28078185-1E91-446D-91A4-1F6EA81AF91A}" type="pres">
      <dgm:prSet presAssocID="{8B066C4A-0513-4DB2-9974-C8CC2B70D50C}" presName="level2hierChild" presStyleCnt="0"/>
      <dgm:spPr/>
    </dgm:pt>
    <dgm:pt modelId="{CE8BAA35-2872-49FC-9575-4D5D0F6F376A}" type="pres">
      <dgm:prSet presAssocID="{E10D8449-6466-448E-88D1-F44467FC4278}" presName="conn2-1" presStyleLbl="parChTrans1D2" presStyleIdx="0" presStyleCnt="5"/>
      <dgm:spPr/>
    </dgm:pt>
    <dgm:pt modelId="{585BB255-7C42-4D8A-A4E7-C9AB42D73B68}" type="pres">
      <dgm:prSet presAssocID="{E10D8449-6466-448E-88D1-F44467FC4278}" presName="connTx" presStyleLbl="parChTrans1D2" presStyleIdx="0" presStyleCnt="5"/>
      <dgm:spPr/>
    </dgm:pt>
    <dgm:pt modelId="{A1DEC9E4-B428-41C1-A5A3-B1F1B72251F3}" type="pres">
      <dgm:prSet presAssocID="{9886EE01-DE12-48C9-8311-73187BBC5F82}" presName="root2" presStyleCnt="0"/>
      <dgm:spPr/>
    </dgm:pt>
    <dgm:pt modelId="{3BBAFC38-8DAC-4C2D-90D7-80C82E4701D2}" type="pres">
      <dgm:prSet presAssocID="{9886EE01-DE12-48C9-8311-73187BBC5F82}" presName="LevelTwoTextNode" presStyleLbl="node2" presStyleIdx="0" presStyleCnt="5" custScaleX="228389">
        <dgm:presLayoutVars>
          <dgm:chPref val="3"/>
        </dgm:presLayoutVars>
      </dgm:prSet>
      <dgm:spPr/>
    </dgm:pt>
    <dgm:pt modelId="{7C941EDF-000C-44A6-B15B-9E644464B0D7}" type="pres">
      <dgm:prSet presAssocID="{9886EE01-DE12-48C9-8311-73187BBC5F82}" presName="level3hierChild" presStyleCnt="0"/>
      <dgm:spPr/>
    </dgm:pt>
    <dgm:pt modelId="{2ED280A2-25E5-42A8-897C-7FC49AC3B47D}" type="pres">
      <dgm:prSet presAssocID="{E3BDEF41-DD84-4F60-B05A-029FDC548BEC}" presName="conn2-1" presStyleLbl="parChTrans1D2" presStyleIdx="1" presStyleCnt="5"/>
      <dgm:spPr/>
    </dgm:pt>
    <dgm:pt modelId="{274EDEA9-7891-48F2-A864-C72DD50259F3}" type="pres">
      <dgm:prSet presAssocID="{E3BDEF41-DD84-4F60-B05A-029FDC548BEC}" presName="connTx" presStyleLbl="parChTrans1D2" presStyleIdx="1" presStyleCnt="5"/>
      <dgm:spPr/>
    </dgm:pt>
    <dgm:pt modelId="{B31D4EC6-0077-4D33-A85C-4BBDB33305E6}" type="pres">
      <dgm:prSet presAssocID="{9E6A64FB-6D21-46F0-8BA0-A479964905DB}" presName="root2" presStyleCnt="0"/>
      <dgm:spPr/>
    </dgm:pt>
    <dgm:pt modelId="{D39794B0-6306-4808-9749-ACB9239A7825}" type="pres">
      <dgm:prSet presAssocID="{9E6A64FB-6D21-46F0-8BA0-A479964905DB}" presName="LevelTwoTextNode" presStyleLbl="node2" presStyleIdx="1" presStyleCnt="5" custScaleX="209195">
        <dgm:presLayoutVars>
          <dgm:chPref val="3"/>
        </dgm:presLayoutVars>
      </dgm:prSet>
      <dgm:spPr/>
    </dgm:pt>
    <dgm:pt modelId="{A38745D6-70A8-4031-A94E-EEBB30DEB1F6}" type="pres">
      <dgm:prSet presAssocID="{9E6A64FB-6D21-46F0-8BA0-A479964905DB}" presName="level3hierChild" presStyleCnt="0"/>
      <dgm:spPr/>
    </dgm:pt>
    <dgm:pt modelId="{FD03AA3A-57EF-4EE2-85A6-B6C52A0D5C6E}" type="pres">
      <dgm:prSet presAssocID="{2D3EA4D9-1E23-41F9-AF2C-4DEE2F437629}" presName="conn2-1" presStyleLbl="parChTrans1D2" presStyleIdx="2" presStyleCnt="5"/>
      <dgm:spPr/>
    </dgm:pt>
    <dgm:pt modelId="{2547216F-3D72-4717-9AD4-58C047E384C5}" type="pres">
      <dgm:prSet presAssocID="{2D3EA4D9-1E23-41F9-AF2C-4DEE2F437629}" presName="connTx" presStyleLbl="parChTrans1D2" presStyleIdx="2" presStyleCnt="5"/>
      <dgm:spPr/>
    </dgm:pt>
    <dgm:pt modelId="{10091E03-7E63-46DE-87D3-608F02EA7815}" type="pres">
      <dgm:prSet presAssocID="{BB3F4F91-2DCA-4540-BBC5-71DA6B133758}" presName="root2" presStyleCnt="0"/>
      <dgm:spPr/>
    </dgm:pt>
    <dgm:pt modelId="{FD7C3B1D-5725-4A76-8EFF-2DBBE18B2B8A}" type="pres">
      <dgm:prSet presAssocID="{BB3F4F91-2DCA-4540-BBC5-71DA6B133758}" presName="LevelTwoTextNode" presStyleLbl="node2" presStyleIdx="2" presStyleCnt="5" custScaleX="189548">
        <dgm:presLayoutVars>
          <dgm:chPref val="3"/>
        </dgm:presLayoutVars>
      </dgm:prSet>
      <dgm:spPr/>
    </dgm:pt>
    <dgm:pt modelId="{4DA299D9-1B13-427C-B537-2C9E26398415}" type="pres">
      <dgm:prSet presAssocID="{BB3F4F91-2DCA-4540-BBC5-71DA6B133758}" presName="level3hierChild" presStyleCnt="0"/>
      <dgm:spPr/>
    </dgm:pt>
    <dgm:pt modelId="{124EB434-3E87-46AF-BC3C-18A9111C9AF2}" type="pres">
      <dgm:prSet presAssocID="{165E89D3-742D-485D-9286-C1C040DC97D6}" presName="conn2-1" presStyleLbl="parChTrans1D2" presStyleIdx="3" presStyleCnt="5"/>
      <dgm:spPr/>
    </dgm:pt>
    <dgm:pt modelId="{5630B100-9CA9-4112-9F46-43B056729E6D}" type="pres">
      <dgm:prSet presAssocID="{165E89D3-742D-485D-9286-C1C040DC97D6}" presName="connTx" presStyleLbl="parChTrans1D2" presStyleIdx="3" presStyleCnt="5"/>
      <dgm:spPr/>
    </dgm:pt>
    <dgm:pt modelId="{F3CA99DC-C832-4011-8832-DFB531223566}" type="pres">
      <dgm:prSet presAssocID="{6102731C-0087-4866-8E7B-883F2F87933A}" presName="root2" presStyleCnt="0"/>
      <dgm:spPr/>
    </dgm:pt>
    <dgm:pt modelId="{04B3338C-69FF-46E8-B6CE-C8496605D474}" type="pres">
      <dgm:prSet presAssocID="{6102731C-0087-4866-8E7B-883F2F87933A}" presName="LevelTwoTextNode" presStyleLbl="node2" presStyleIdx="3" presStyleCnt="5" custScaleX="166987">
        <dgm:presLayoutVars>
          <dgm:chPref val="3"/>
        </dgm:presLayoutVars>
      </dgm:prSet>
      <dgm:spPr/>
    </dgm:pt>
    <dgm:pt modelId="{3ACA574E-607A-4084-AF24-512089AD1A22}" type="pres">
      <dgm:prSet presAssocID="{6102731C-0087-4866-8E7B-883F2F87933A}" presName="level3hierChild" presStyleCnt="0"/>
      <dgm:spPr/>
    </dgm:pt>
    <dgm:pt modelId="{689195CB-3B24-4428-A796-5335CA6B787E}" type="pres">
      <dgm:prSet presAssocID="{4FE4900E-C216-40B5-BD38-E202276F5440}" presName="conn2-1" presStyleLbl="parChTrans1D2" presStyleIdx="4" presStyleCnt="5"/>
      <dgm:spPr/>
    </dgm:pt>
    <dgm:pt modelId="{D0DF4A4D-8A66-4A3A-97C1-E81A97854D3F}" type="pres">
      <dgm:prSet presAssocID="{4FE4900E-C216-40B5-BD38-E202276F5440}" presName="connTx" presStyleLbl="parChTrans1D2" presStyleIdx="4" presStyleCnt="5"/>
      <dgm:spPr/>
    </dgm:pt>
    <dgm:pt modelId="{C77D220B-EDF2-4F39-863D-37C4BE576C64}" type="pres">
      <dgm:prSet presAssocID="{C8413907-2094-43ED-807C-9193CF8647A1}" presName="root2" presStyleCnt="0"/>
      <dgm:spPr/>
    </dgm:pt>
    <dgm:pt modelId="{85B04CF7-7B47-460A-8F05-51E481FF736F}" type="pres">
      <dgm:prSet presAssocID="{C8413907-2094-43ED-807C-9193CF8647A1}" presName="LevelTwoTextNode" presStyleLbl="node2" presStyleIdx="4" presStyleCnt="5" custScaleX="144658">
        <dgm:presLayoutVars>
          <dgm:chPref val="3"/>
        </dgm:presLayoutVars>
      </dgm:prSet>
      <dgm:spPr/>
    </dgm:pt>
    <dgm:pt modelId="{D46C7E80-1C6E-4C78-8964-44652D904E25}" type="pres">
      <dgm:prSet presAssocID="{C8413907-2094-43ED-807C-9193CF8647A1}" presName="level3hierChild" presStyleCnt="0"/>
      <dgm:spPr/>
    </dgm:pt>
  </dgm:ptLst>
  <dgm:cxnLst>
    <dgm:cxn modelId="{F7101506-25DD-4551-A462-3DF0B087161E}" srcId="{C99ED9CD-215A-4560-B83C-CE8FF382A917}" destId="{8B066C4A-0513-4DB2-9974-C8CC2B70D50C}" srcOrd="0" destOrd="0" parTransId="{DF6F7E4E-D74F-47B5-AC04-DE25D04D9FC2}" sibTransId="{89A904EC-1C0E-4F53-8B76-76F3747FE69B}"/>
    <dgm:cxn modelId="{592F4F07-EAA9-4025-9797-4153811DE209}" type="presOf" srcId="{2D3EA4D9-1E23-41F9-AF2C-4DEE2F437629}" destId="{FD03AA3A-57EF-4EE2-85A6-B6C52A0D5C6E}" srcOrd="0" destOrd="0" presId="urn:microsoft.com/office/officeart/2008/layout/HorizontalMultiLevelHierarchy"/>
    <dgm:cxn modelId="{72CC1124-BB0D-457B-AAE8-02A5DF2FB726}" srcId="{8B066C4A-0513-4DB2-9974-C8CC2B70D50C}" destId="{9E6A64FB-6D21-46F0-8BA0-A479964905DB}" srcOrd="1" destOrd="0" parTransId="{E3BDEF41-DD84-4F60-B05A-029FDC548BEC}" sibTransId="{7274676A-167F-429E-BC61-F427C513B832}"/>
    <dgm:cxn modelId="{2900F92B-ABC7-4A8C-BFC7-C81C301DA06D}" type="presOf" srcId="{165E89D3-742D-485D-9286-C1C040DC97D6}" destId="{124EB434-3E87-46AF-BC3C-18A9111C9AF2}" srcOrd="0" destOrd="0" presId="urn:microsoft.com/office/officeart/2008/layout/HorizontalMultiLevelHierarchy"/>
    <dgm:cxn modelId="{0A172935-3958-43B5-8078-96106BD89E5D}" type="presOf" srcId="{BB3F4F91-2DCA-4540-BBC5-71DA6B133758}" destId="{FD7C3B1D-5725-4A76-8EFF-2DBBE18B2B8A}" srcOrd="0" destOrd="0" presId="urn:microsoft.com/office/officeart/2008/layout/HorizontalMultiLevelHierarchy"/>
    <dgm:cxn modelId="{9BC69440-EC20-425C-AFAF-F736FA5DD16E}" type="presOf" srcId="{E3BDEF41-DD84-4F60-B05A-029FDC548BEC}" destId="{274EDEA9-7891-48F2-A864-C72DD50259F3}" srcOrd="1" destOrd="0" presId="urn:microsoft.com/office/officeart/2008/layout/HorizontalMultiLevelHierarchy"/>
    <dgm:cxn modelId="{1D76BB67-FE51-4239-A633-F0E33C7F53EB}" type="presOf" srcId="{2D3EA4D9-1E23-41F9-AF2C-4DEE2F437629}" destId="{2547216F-3D72-4717-9AD4-58C047E384C5}" srcOrd="1" destOrd="0" presId="urn:microsoft.com/office/officeart/2008/layout/HorizontalMultiLevelHierarchy"/>
    <dgm:cxn modelId="{6B267D76-E3D3-420E-98AB-93EBE691527C}" type="presOf" srcId="{165E89D3-742D-485D-9286-C1C040DC97D6}" destId="{5630B100-9CA9-4112-9F46-43B056729E6D}" srcOrd="1" destOrd="0" presId="urn:microsoft.com/office/officeart/2008/layout/HorizontalMultiLevelHierarchy"/>
    <dgm:cxn modelId="{2DE12D82-CB3C-4C8B-983D-8E8379C35741}" type="presOf" srcId="{C99ED9CD-215A-4560-B83C-CE8FF382A917}" destId="{378A825B-32E7-4DD7-8190-3D0BA60B3130}" srcOrd="0" destOrd="0" presId="urn:microsoft.com/office/officeart/2008/layout/HorizontalMultiLevelHierarchy"/>
    <dgm:cxn modelId="{CC46FA85-675F-498B-9196-96FF4F51B140}" type="presOf" srcId="{E3BDEF41-DD84-4F60-B05A-029FDC548BEC}" destId="{2ED280A2-25E5-42A8-897C-7FC49AC3B47D}" srcOrd="0" destOrd="0" presId="urn:microsoft.com/office/officeart/2008/layout/HorizontalMultiLevelHierarchy"/>
    <dgm:cxn modelId="{09EF468F-0831-491B-9A4F-114FB9D3A79D}" type="presOf" srcId="{E10D8449-6466-448E-88D1-F44467FC4278}" destId="{CE8BAA35-2872-49FC-9575-4D5D0F6F376A}" srcOrd="0" destOrd="0" presId="urn:microsoft.com/office/officeart/2008/layout/HorizontalMultiLevelHierarchy"/>
    <dgm:cxn modelId="{E2534A8F-BC39-4EF6-9DC8-1BC24EA87801}" type="presOf" srcId="{C8413907-2094-43ED-807C-9193CF8647A1}" destId="{85B04CF7-7B47-460A-8F05-51E481FF736F}" srcOrd="0" destOrd="0" presId="urn:microsoft.com/office/officeart/2008/layout/HorizontalMultiLevelHierarchy"/>
    <dgm:cxn modelId="{185E9B9E-08B4-4326-B95B-9082A1358582}" type="presOf" srcId="{4FE4900E-C216-40B5-BD38-E202276F5440}" destId="{689195CB-3B24-4428-A796-5335CA6B787E}" srcOrd="0" destOrd="0" presId="urn:microsoft.com/office/officeart/2008/layout/HorizontalMultiLevelHierarchy"/>
    <dgm:cxn modelId="{B8BDE1A1-4E56-449A-B5E3-D934EC679DE3}" type="presOf" srcId="{6102731C-0087-4866-8E7B-883F2F87933A}" destId="{04B3338C-69FF-46E8-B6CE-C8496605D474}" srcOrd="0" destOrd="0" presId="urn:microsoft.com/office/officeart/2008/layout/HorizontalMultiLevelHierarchy"/>
    <dgm:cxn modelId="{624D6FB3-3F24-4CD0-9400-FEF4C2B354BC}" type="presOf" srcId="{9E6A64FB-6D21-46F0-8BA0-A479964905DB}" destId="{D39794B0-6306-4808-9749-ACB9239A7825}" srcOrd="0" destOrd="0" presId="urn:microsoft.com/office/officeart/2008/layout/HorizontalMultiLevelHierarchy"/>
    <dgm:cxn modelId="{5ABD16B5-FBF3-4ACB-B507-6482351C6EA0}" type="presOf" srcId="{4FE4900E-C216-40B5-BD38-E202276F5440}" destId="{D0DF4A4D-8A66-4A3A-97C1-E81A97854D3F}" srcOrd="1" destOrd="0" presId="urn:microsoft.com/office/officeart/2008/layout/HorizontalMultiLevelHierarchy"/>
    <dgm:cxn modelId="{73772EB9-C4C7-4A5E-A4DD-1536C3E40D50}" srcId="{8B066C4A-0513-4DB2-9974-C8CC2B70D50C}" destId="{9886EE01-DE12-48C9-8311-73187BBC5F82}" srcOrd="0" destOrd="0" parTransId="{E10D8449-6466-448E-88D1-F44467FC4278}" sibTransId="{88C7EAC9-761C-4769-8E62-9FCEA76B79C1}"/>
    <dgm:cxn modelId="{39DB12BD-E9D2-48A7-8464-923F78838FF3}" srcId="{8B066C4A-0513-4DB2-9974-C8CC2B70D50C}" destId="{6102731C-0087-4866-8E7B-883F2F87933A}" srcOrd="3" destOrd="0" parTransId="{165E89D3-742D-485D-9286-C1C040DC97D6}" sibTransId="{11DC3623-C97A-4ED3-9DD1-12CCD4008F81}"/>
    <dgm:cxn modelId="{468A0EC2-FA75-430F-9655-2BE9899703F6}" type="presOf" srcId="{E10D8449-6466-448E-88D1-F44467FC4278}" destId="{585BB255-7C42-4D8A-A4E7-C9AB42D73B68}" srcOrd="1" destOrd="0" presId="urn:microsoft.com/office/officeart/2008/layout/HorizontalMultiLevelHierarchy"/>
    <dgm:cxn modelId="{6E9853C5-BA0A-4E18-B067-C3D7043DB2E0}" type="presOf" srcId="{8B066C4A-0513-4DB2-9974-C8CC2B70D50C}" destId="{F8241ED3-1D92-4F16-9062-FB1D54EC79EC}" srcOrd="0" destOrd="0" presId="urn:microsoft.com/office/officeart/2008/layout/HorizontalMultiLevelHierarchy"/>
    <dgm:cxn modelId="{AD11D0D5-CE2B-4F60-AE6C-D2AAA2611853}" srcId="{8B066C4A-0513-4DB2-9974-C8CC2B70D50C}" destId="{BB3F4F91-2DCA-4540-BBC5-71DA6B133758}" srcOrd="2" destOrd="0" parTransId="{2D3EA4D9-1E23-41F9-AF2C-4DEE2F437629}" sibTransId="{9D85B2C1-669C-4ABB-9397-1F0D254F5841}"/>
    <dgm:cxn modelId="{A9E9B1DB-B721-416A-A4A4-74CDD04B0836}" srcId="{8B066C4A-0513-4DB2-9974-C8CC2B70D50C}" destId="{C8413907-2094-43ED-807C-9193CF8647A1}" srcOrd="4" destOrd="0" parTransId="{4FE4900E-C216-40B5-BD38-E202276F5440}" sibTransId="{15B33F11-1DE8-4CD3-9B1E-B257875AEE86}"/>
    <dgm:cxn modelId="{DE9850F8-840B-43C8-A600-51E8ABBC935B}" type="presOf" srcId="{9886EE01-DE12-48C9-8311-73187BBC5F82}" destId="{3BBAFC38-8DAC-4C2D-90D7-80C82E4701D2}" srcOrd="0" destOrd="0" presId="urn:microsoft.com/office/officeart/2008/layout/HorizontalMultiLevelHierarchy"/>
    <dgm:cxn modelId="{BE757B3B-AFF7-4548-A93E-F6BD1B686880}" type="presParOf" srcId="{378A825B-32E7-4DD7-8190-3D0BA60B3130}" destId="{D7A34C32-114C-41B4-A087-92B164C22B30}" srcOrd="0" destOrd="0" presId="urn:microsoft.com/office/officeart/2008/layout/HorizontalMultiLevelHierarchy"/>
    <dgm:cxn modelId="{CB2EE45F-62CC-4F06-B387-D4908173DAF2}" type="presParOf" srcId="{D7A34C32-114C-41B4-A087-92B164C22B30}" destId="{F8241ED3-1D92-4F16-9062-FB1D54EC79EC}" srcOrd="0" destOrd="0" presId="urn:microsoft.com/office/officeart/2008/layout/HorizontalMultiLevelHierarchy"/>
    <dgm:cxn modelId="{F050C652-31CC-4CAB-B765-A3FEA9E1DF0A}" type="presParOf" srcId="{D7A34C32-114C-41B4-A087-92B164C22B30}" destId="{28078185-1E91-446D-91A4-1F6EA81AF91A}" srcOrd="1" destOrd="0" presId="urn:microsoft.com/office/officeart/2008/layout/HorizontalMultiLevelHierarchy"/>
    <dgm:cxn modelId="{077608F3-7E6A-4589-85BE-7539E994FC26}" type="presParOf" srcId="{28078185-1E91-446D-91A4-1F6EA81AF91A}" destId="{CE8BAA35-2872-49FC-9575-4D5D0F6F376A}" srcOrd="0" destOrd="0" presId="urn:microsoft.com/office/officeart/2008/layout/HorizontalMultiLevelHierarchy"/>
    <dgm:cxn modelId="{DA3A3BEC-CFCE-4464-A8D1-25BD7EB04BB0}" type="presParOf" srcId="{CE8BAA35-2872-49FC-9575-4D5D0F6F376A}" destId="{585BB255-7C42-4D8A-A4E7-C9AB42D73B68}" srcOrd="0" destOrd="0" presId="urn:microsoft.com/office/officeart/2008/layout/HorizontalMultiLevelHierarchy"/>
    <dgm:cxn modelId="{5E3447DE-A404-4D61-970D-768EECA55891}" type="presParOf" srcId="{28078185-1E91-446D-91A4-1F6EA81AF91A}" destId="{A1DEC9E4-B428-41C1-A5A3-B1F1B72251F3}" srcOrd="1" destOrd="0" presId="urn:microsoft.com/office/officeart/2008/layout/HorizontalMultiLevelHierarchy"/>
    <dgm:cxn modelId="{8F175AA2-3788-4342-995F-89C4D5F0E8D3}" type="presParOf" srcId="{A1DEC9E4-B428-41C1-A5A3-B1F1B72251F3}" destId="{3BBAFC38-8DAC-4C2D-90D7-80C82E4701D2}" srcOrd="0" destOrd="0" presId="urn:microsoft.com/office/officeart/2008/layout/HorizontalMultiLevelHierarchy"/>
    <dgm:cxn modelId="{533930AA-1781-4E5A-8747-67570D92E915}" type="presParOf" srcId="{A1DEC9E4-B428-41C1-A5A3-B1F1B72251F3}" destId="{7C941EDF-000C-44A6-B15B-9E644464B0D7}" srcOrd="1" destOrd="0" presId="urn:microsoft.com/office/officeart/2008/layout/HorizontalMultiLevelHierarchy"/>
    <dgm:cxn modelId="{71B6A0C3-A72E-4118-B4DC-507558318B53}" type="presParOf" srcId="{28078185-1E91-446D-91A4-1F6EA81AF91A}" destId="{2ED280A2-25E5-42A8-897C-7FC49AC3B47D}" srcOrd="2" destOrd="0" presId="urn:microsoft.com/office/officeart/2008/layout/HorizontalMultiLevelHierarchy"/>
    <dgm:cxn modelId="{9E96BEFA-0590-43CD-8FAC-13C844F05E17}" type="presParOf" srcId="{2ED280A2-25E5-42A8-897C-7FC49AC3B47D}" destId="{274EDEA9-7891-48F2-A864-C72DD50259F3}" srcOrd="0" destOrd="0" presId="urn:microsoft.com/office/officeart/2008/layout/HorizontalMultiLevelHierarchy"/>
    <dgm:cxn modelId="{CF732086-DB94-487D-8E34-D4836B51AEB2}" type="presParOf" srcId="{28078185-1E91-446D-91A4-1F6EA81AF91A}" destId="{B31D4EC6-0077-4D33-A85C-4BBDB33305E6}" srcOrd="3" destOrd="0" presId="urn:microsoft.com/office/officeart/2008/layout/HorizontalMultiLevelHierarchy"/>
    <dgm:cxn modelId="{8DE6F876-5187-46A1-853D-36AABD892F52}" type="presParOf" srcId="{B31D4EC6-0077-4D33-A85C-4BBDB33305E6}" destId="{D39794B0-6306-4808-9749-ACB9239A7825}" srcOrd="0" destOrd="0" presId="urn:microsoft.com/office/officeart/2008/layout/HorizontalMultiLevelHierarchy"/>
    <dgm:cxn modelId="{0755A01D-7853-44B9-9266-7F3F016C20DF}" type="presParOf" srcId="{B31D4EC6-0077-4D33-A85C-4BBDB33305E6}" destId="{A38745D6-70A8-4031-A94E-EEBB30DEB1F6}" srcOrd="1" destOrd="0" presId="urn:microsoft.com/office/officeart/2008/layout/HorizontalMultiLevelHierarchy"/>
    <dgm:cxn modelId="{EC204A63-AAFD-43B3-85AF-46B145403020}" type="presParOf" srcId="{28078185-1E91-446D-91A4-1F6EA81AF91A}" destId="{FD03AA3A-57EF-4EE2-85A6-B6C52A0D5C6E}" srcOrd="4" destOrd="0" presId="urn:microsoft.com/office/officeart/2008/layout/HorizontalMultiLevelHierarchy"/>
    <dgm:cxn modelId="{FB219F08-EFF9-4B78-B3BE-33FF47955AE8}" type="presParOf" srcId="{FD03AA3A-57EF-4EE2-85A6-B6C52A0D5C6E}" destId="{2547216F-3D72-4717-9AD4-58C047E384C5}" srcOrd="0" destOrd="0" presId="urn:microsoft.com/office/officeart/2008/layout/HorizontalMultiLevelHierarchy"/>
    <dgm:cxn modelId="{E3004028-56A8-4512-B7A4-5DB7A51A60B9}" type="presParOf" srcId="{28078185-1E91-446D-91A4-1F6EA81AF91A}" destId="{10091E03-7E63-46DE-87D3-608F02EA7815}" srcOrd="5" destOrd="0" presId="urn:microsoft.com/office/officeart/2008/layout/HorizontalMultiLevelHierarchy"/>
    <dgm:cxn modelId="{BAF3CF88-E6D3-4F8C-B58F-A63489172D80}" type="presParOf" srcId="{10091E03-7E63-46DE-87D3-608F02EA7815}" destId="{FD7C3B1D-5725-4A76-8EFF-2DBBE18B2B8A}" srcOrd="0" destOrd="0" presId="urn:microsoft.com/office/officeart/2008/layout/HorizontalMultiLevelHierarchy"/>
    <dgm:cxn modelId="{1FF0C108-3E90-40B7-9536-72BD098B372C}" type="presParOf" srcId="{10091E03-7E63-46DE-87D3-608F02EA7815}" destId="{4DA299D9-1B13-427C-B537-2C9E26398415}" srcOrd="1" destOrd="0" presId="urn:microsoft.com/office/officeart/2008/layout/HorizontalMultiLevelHierarchy"/>
    <dgm:cxn modelId="{AA093CD4-008E-4F4B-9D43-BCAEAC248E10}" type="presParOf" srcId="{28078185-1E91-446D-91A4-1F6EA81AF91A}" destId="{124EB434-3E87-46AF-BC3C-18A9111C9AF2}" srcOrd="6" destOrd="0" presId="urn:microsoft.com/office/officeart/2008/layout/HorizontalMultiLevelHierarchy"/>
    <dgm:cxn modelId="{8E45CD0F-3A13-4D09-8F6C-96C08F1984F5}" type="presParOf" srcId="{124EB434-3E87-46AF-BC3C-18A9111C9AF2}" destId="{5630B100-9CA9-4112-9F46-43B056729E6D}" srcOrd="0" destOrd="0" presId="urn:microsoft.com/office/officeart/2008/layout/HorizontalMultiLevelHierarchy"/>
    <dgm:cxn modelId="{086FA0C2-0889-4D16-814C-C0E34B615A31}" type="presParOf" srcId="{28078185-1E91-446D-91A4-1F6EA81AF91A}" destId="{F3CA99DC-C832-4011-8832-DFB531223566}" srcOrd="7" destOrd="0" presId="urn:microsoft.com/office/officeart/2008/layout/HorizontalMultiLevelHierarchy"/>
    <dgm:cxn modelId="{66093467-7097-4252-97FD-3EBD4CC3C1CC}" type="presParOf" srcId="{F3CA99DC-C832-4011-8832-DFB531223566}" destId="{04B3338C-69FF-46E8-B6CE-C8496605D474}" srcOrd="0" destOrd="0" presId="urn:microsoft.com/office/officeart/2008/layout/HorizontalMultiLevelHierarchy"/>
    <dgm:cxn modelId="{76706A99-1878-4832-8C39-5FC085938977}" type="presParOf" srcId="{F3CA99DC-C832-4011-8832-DFB531223566}" destId="{3ACA574E-607A-4084-AF24-512089AD1A22}" srcOrd="1" destOrd="0" presId="urn:microsoft.com/office/officeart/2008/layout/HorizontalMultiLevelHierarchy"/>
    <dgm:cxn modelId="{A1F668E0-56D8-47B9-AF36-3C2509465482}" type="presParOf" srcId="{28078185-1E91-446D-91A4-1F6EA81AF91A}" destId="{689195CB-3B24-4428-A796-5335CA6B787E}" srcOrd="8" destOrd="0" presId="urn:microsoft.com/office/officeart/2008/layout/HorizontalMultiLevelHierarchy"/>
    <dgm:cxn modelId="{ADAAFFE4-A132-4D67-B65D-C2E3C13C6CB4}" type="presParOf" srcId="{689195CB-3B24-4428-A796-5335CA6B787E}" destId="{D0DF4A4D-8A66-4A3A-97C1-E81A97854D3F}" srcOrd="0" destOrd="0" presId="urn:microsoft.com/office/officeart/2008/layout/HorizontalMultiLevelHierarchy"/>
    <dgm:cxn modelId="{21FC281E-2636-4106-B298-829F3784F2E8}" type="presParOf" srcId="{28078185-1E91-446D-91A4-1F6EA81AF91A}" destId="{C77D220B-EDF2-4F39-863D-37C4BE576C64}" srcOrd="9" destOrd="0" presId="urn:microsoft.com/office/officeart/2008/layout/HorizontalMultiLevelHierarchy"/>
    <dgm:cxn modelId="{C2323CAB-2C5A-4455-9FAF-4A884A91C514}" type="presParOf" srcId="{C77D220B-EDF2-4F39-863D-37C4BE576C64}" destId="{85B04CF7-7B47-460A-8F05-51E481FF736F}" srcOrd="0" destOrd="0" presId="urn:microsoft.com/office/officeart/2008/layout/HorizontalMultiLevelHierarchy"/>
    <dgm:cxn modelId="{C3CD0D9F-F57B-477F-9BD6-06C3BAAE2D09}" type="presParOf" srcId="{C77D220B-EDF2-4F39-863D-37C4BE576C64}" destId="{D46C7E80-1C6E-4C78-8964-44652D904E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195CB-3B24-4428-A796-5335CA6B787E}">
      <dsp:nvSpPr>
        <dsp:cNvPr id="0" name=""/>
        <dsp:cNvSpPr/>
      </dsp:nvSpPr>
      <dsp:spPr>
        <a:xfrm>
          <a:off x="835604" y="2679700"/>
          <a:ext cx="546008" cy="208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04" y="0"/>
              </a:lnTo>
              <a:lnTo>
                <a:pt x="273004" y="2080823"/>
              </a:lnTo>
              <a:lnTo>
                <a:pt x="546008" y="2080823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826" y="3666330"/>
        <a:ext cx="107563" cy="107563"/>
      </dsp:txXfrm>
    </dsp:sp>
    <dsp:sp modelId="{124EB434-3E87-46AF-BC3C-18A9111C9AF2}">
      <dsp:nvSpPr>
        <dsp:cNvPr id="0" name=""/>
        <dsp:cNvSpPr/>
      </dsp:nvSpPr>
      <dsp:spPr>
        <a:xfrm>
          <a:off x="835604" y="2679700"/>
          <a:ext cx="546008" cy="1040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04" y="0"/>
              </a:lnTo>
              <a:lnTo>
                <a:pt x="273004" y="1040411"/>
              </a:lnTo>
              <a:lnTo>
                <a:pt x="546008" y="1040411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9233" y="3170531"/>
        <a:ext cx="58749" cy="58749"/>
      </dsp:txXfrm>
    </dsp:sp>
    <dsp:sp modelId="{FD03AA3A-57EF-4EE2-85A6-B6C52A0D5C6E}">
      <dsp:nvSpPr>
        <dsp:cNvPr id="0" name=""/>
        <dsp:cNvSpPr/>
      </dsp:nvSpPr>
      <dsp:spPr>
        <a:xfrm>
          <a:off x="835604" y="2633980"/>
          <a:ext cx="5460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00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4958" y="2666049"/>
        <a:ext cx="27300" cy="27300"/>
      </dsp:txXfrm>
    </dsp:sp>
    <dsp:sp modelId="{2ED280A2-25E5-42A8-897C-7FC49AC3B47D}">
      <dsp:nvSpPr>
        <dsp:cNvPr id="0" name=""/>
        <dsp:cNvSpPr/>
      </dsp:nvSpPr>
      <dsp:spPr>
        <a:xfrm>
          <a:off x="835604" y="1639288"/>
          <a:ext cx="546008" cy="1040411"/>
        </a:xfrm>
        <a:custGeom>
          <a:avLst/>
          <a:gdLst/>
          <a:ahLst/>
          <a:cxnLst/>
          <a:rect l="0" t="0" r="0" b="0"/>
          <a:pathLst>
            <a:path>
              <a:moveTo>
                <a:pt x="0" y="1040411"/>
              </a:moveTo>
              <a:lnTo>
                <a:pt x="273004" y="1040411"/>
              </a:lnTo>
              <a:lnTo>
                <a:pt x="273004" y="0"/>
              </a:lnTo>
              <a:lnTo>
                <a:pt x="546008" y="0"/>
              </a:lnTo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9233" y="2130119"/>
        <a:ext cx="58749" cy="58749"/>
      </dsp:txXfrm>
    </dsp:sp>
    <dsp:sp modelId="{CE8BAA35-2872-49FC-9575-4D5D0F6F376A}">
      <dsp:nvSpPr>
        <dsp:cNvPr id="0" name=""/>
        <dsp:cNvSpPr/>
      </dsp:nvSpPr>
      <dsp:spPr>
        <a:xfrm>
          <a:off x="835604" y="598876"/>
          <a:ext cx="546008" cy="2080823"/>
        </a:xfrm>
        <a:custGeom>
          <a:avLst/>
          <a:gdLst/>
          <a:ahLst/>
          <a:cxnLst/>
          <a:rect l="0" t="0" r="0" b="0"/>
          <a:pathLst>
            <a:path>
              <a:moveTo>
                <a:pt x="0" y="2080823"/>
              </a:moveTo>
              <a:lnTo>
                <a:pt x="273004" y="2080823"/>
              </a:lnTo>
              <a:lnTo>
                <a:pt x="273004" y="0"/>
              </a:lnTo>
              <a:lnTo>
                <a:pt x="546008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826" y="1585506"/>
        <a:ext cx="107563" cy="107563"/>
      </dsp:txXfrm>
    </dsp:sp>
    <dsp:sp modelId="{F8241ED3-1D92-4F16-9062-FB1D54EC79EC}">
      <dsp:nvSpPr>
        <dsp:cNvPr id="0" name=""/>
        <dsp:cNvSpPr/>
      </dsp:nvSpPr>
      <dsp:spPr>
        <a:xfrm rot="16200000">
          <a:off x="-2107863" y="2263535"/>
          <a:ext cx="5054605" cy="832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উদ্যোগ</a:t>
          </a:r>
          <a:r>
            <a:rPr lang="en-US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107863" y="2263535"/>
        <a:ext cx="5054605" cy="832329"/>
      </dsp:txXfrm>
    </dsp:sp>
    <dsp:sp modelId="{3BBAFC38-8DAC-4C2D-90D7-80C82E4701D2}">
      <dsp:nvSpPr>
        <dsp:cNvPr id="0" name=""/>
        <dsp:cNvSpPr/>
      </dsp:nvSpPr>
      <dsp:spPr>
        <a:xfrm>
          <a:off x="1381612" y="182711"/>
          <a:ext cx="6235112" cy="832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ব্যবসায় পরিচালনায় দিক-নির্দেশনামূলক সহায়তা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1612" y="182711"/>
        <a:ext cx="6235112" cy="832329"/>
      </dsp:txXfrm>
    </dsp:sp>
    <dsp:sp modelId="{D39794B0-6306-4808-9749-ACB9239A7825}">
      <dsp:nvSpPr>
        <dsp:cNvPr id="0" name=""/>
        <dsp:cNvSpPr/>
      </dsp:nvSpPr>
      <dsp:spPr>
        <a:xfrm>
          <a:off x="1381612" y="1223123"/>
          <a:ext cx="5711108" cy="832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বিনিয়োগ সুযোগ-সুবিধা সম্পর্কে অবহিতকরণ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1612" y="1223123"/>
        <a:ext cx="5711108" cy="832329"/>
      </dsp:txXfrm>
    </dsp:sp>
    <dsp:sp modelId="{FD7C3B1D-5725-4A76-8EFF-2DBBE18B2B8A}">
      <dsp:nvSpPr>
        <dsp:cNvPr id="0" name=""/>
        <dsp:cNvSpPr/>
      </dsp:nvSpPr>
      <dsp:spPr>
        <a:xfrm>
          <a:off x="1381612" y="2263535"/>
          <a:ext cx="5174737" cy="832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en-US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 সুযোগ-সুবিধার সদ্ব্যবহার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1612" y="2263535"/>
        <a:ext cx="5174737" cy="832329"/>
      </dsp:txXfrm>
    </dsp:sp>
    <dsp:sp modelId="{04B3338C-69FF-46E8-B6CE-C8496605D474}">
      <dsp:nvSpPr>
        <dsp:cNvPr id="0" name=""/>
        <dsp:cNvSpPr/>
      </dsp:nvSpPr>
      <dsp:spPr>
        <a:xfrm>
          <a:off x="1381612" y="3303947"/>
          <a:ext cx="4558813" cy="832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অনুপ্রেরণামূলক প্রশিক্ষণ  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1612" y="3303947"/>
        <a:ext cx="4558813" cy="832329"/>
      </dsp:txXfrm>
    </dsp:sp>
    <dsp:sp modelId="{85B04CF7-7B47-460A-8F05-51E481FF736F}">
      <dsp:nvSpPr>
        <dsp:cNvPr id="0" name=""/>
        <dsp:cNvSpPr/>
      </dsp:nvSpPr>
      <dsp:spPr>
        <a:xfrm>
          <a:off x="1381612" y="4344358"/>
          <a:ext cx="3949222" cy="832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সিদ্ধান্ত গ্রহণে সহায়তা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1612" y="4344358"/>
        <a:ext cx="3949222" cy="83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2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9933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383" y="457200"/>
            <a:ext cx="7321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90" y="1481137"/>
            <a:ext cx="7500428" cy="500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>
            <a:off x="165847" y="152400"/>
            <a:ext cx="5576047" cy="655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 flipH="1">
            <a:off x="5665694" y="152400"/>
            <a:ext cx="561638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3" y="3801035"/>
            <a:ext cx="4495800" cy="2486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3" y="748553"/>
            <a:ext cx="4495800" cy="2630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01034"/>
            <a:ext cx="4495799" cy="2523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98730"/>
            <a:ext cx="4495800" cy="2580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9" name="Rectangle 18"/>
          <p:cNvSpPr/>
          <p:nvPr/>
        </p:nvSpPr>
        <p:spPr>
          <a:xfrm>
            <a:off x="497163" y="3164541"/>
            <a:ext cx="4913037" cy="838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দিক-নির্দেশনামূলক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366247"/>
            <a:ext cx="4648200" cy="457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অবহিতকরণ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0563" y="6248400"/>
            <a:ext cx="3657600" cy="457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অনুপ্রেরণামূলক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18194" y="6297706"/>
            <a:ext cx="3657600" cy="4572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9400" y="152400"/>
            <a:ext cx="579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7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5207" y="762000"/>
            <a:ext cx="6858000" cy="6858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8737D3-474F-4B3B-867E-09BABCE1A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0526" y="3779838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06200" y="5968425"/>
            <a:ext cx="5379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সিয়াম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সারামনি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বাটিকের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খানিকের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507" y="48006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সিয়াম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সারামনি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196" y="5385375"/>
            <a:ext cx="7032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37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-2.96296E-6 L -5.72667 -0.00185 " pathEditMode="relative" rAng="0" ptsTypes="AA">
                                      <p:cBhvr>
                                        <p:cTn id="8" dur="3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33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36694" y="838200"/>
            <a:ext cx="6898341" cy="1613484"/>
            <a:chOff x="2236694" y="838200"/>
            <a:chExt cx="6898341" cy="1613484"/>
          </a:xfrm>
        </p:grpSpPr>
        <p:sp>
          <p:nvSpPr>
            <p:cNvPr id="4" name="Down Arrow 3"/>
            <p:cNvSpPr/>
            <p:nvPr/>
          </p:nvSpPr>
          <p:spPr>
            <a:xfrm>
              <a:off x="5410200" y="838200"/>
              <a:ext cx="533400" cy="685800"/>
            </a:xfrm>
            <a:prstGeom prst="downArrow">
              <a:avLst/>
            </a:prstGeom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62200" y="1535472"/>
              <a:ext cx="6629400" cy="325526"/>
            </a:xfrm>
            <a:prstGeom prst="rect">
              <a:avLst/>
            </a:prstGeom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8601635" y="1860998"/>
              <a:ext cx="533400" cy="541984"/>
            </a:xfrm>
            <a:prstGeom prst="downArrow">
              <a:avLst/>
            </a:prstGeom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410200" y="1851660"/>
              <a:ext cx="533400" cy="586740"/>
            </a:xfrm>
            <a:prstGeom prst="downArrow">
              <a:avLst/>
            </a:prstGeom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36694" y="1864944"/>
              <a:ext cx="533400" cy="586740"/>
            </a:xfrm>
            <a:prstGeom prst="downArrow">
              <a:avLst/>
            </a:prstGeom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95400" y="3733800"/>
            <a:ext cx="2667000" cy="2743200"/>
          </a:xfrm>
          <a:prstGeom prst="rect">
            <a:avLst/>
          </a:prstGeom>
          <a:ln w="381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অনুপ্রেরণামূলক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সুযোগ-সুবিধা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পরামর্শদান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6112" y="2464814"/>
            <a:ext cx="2037689" cy="1217148"/>
            <a:chOff x="1696112" y="2464814"/>
            <a:chExt cx="2037689" cy="1217148"/>
          </a:xfrm>
        </p:grpSpPr>
        <p:sp>
          <p:nvSpPr>
            <p:cNvPr id="9" name="Down Arrow 8"/>
            <p:cNvSpPr/>
            <p:nvPr/>
          </p:nvSpPr>
          <p:spPr>
            <a:xfrm>
              <a:off x="2362200" y="3133322"/>
              <a:ext cx="457200" cy="548640"/>
            </a:xfrm>
            <a:prstGeom prst="downArrow">
              <a:avLst/>
            </a:prstGeom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696112" y="2464814"/>
              <a:ext cx="2037689" cy="629752"/>
            </a:xfrm>
            <a:prstGeom prst="roundRect">
              <a:avLst/>
            </a:prstGeom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উদ্দীপনামূলক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343400" y="3713946"/>
            <a:ext cx="2667000" cy="2763054"/>
          </a:xfrm>
          <a:prstGeom prst="rect">
            <a:avLst/>
          </a:prstGeom>
          <a:ln w="381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নিবন্ধীকরণ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পুঁজির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অবকাঠামোগত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অবকাশ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ভর্তুকি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0" y="2483060"/>
            <a:ext cx="1957140" cy="1189780"/>
            <a:chOff x="4724400" y="2483060"/>
            <a:chExt cx="1957140" cy="1189780"/>
          </a:xfrm>
        </p:grpSpPr>
        <p:sp>
          <p:nvSpPr>
            <p:cNvPr id="7" name="Down Arrow 6"/>
            <p:cNvSpPr/>
            <p:nvPr/>
          </p:nvSpPr>
          <p:spPr>
            <a:xfrm>
              <a:off x="5486400" y="3124200"/>
              <a:ext cx="457200" cy="548640"/>
            </a:xfrm>
            <a:prstGeom prst="downArrow">
              <a:avLst/>
            </a:prstGeom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24400" y="2483060"/>
              <a:ext cx="1957140" cy="629752"/>
            </a:xfrm>
            <a:prstGeom prst="roundRect">
              <a:avLst/>
            </a:prstGeom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সমর্থনমূলক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391399" y="3713946"/>
            <a:ext cx="2599765" cy="2763054"/>
          </a:xfrm>
          <a:prstGeom prst="rect">
            <a:avLst/>
          </a:prstGeom>
          <a:ln w="381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আধুনিকীকরণ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বাজারজাতকরণ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2464814"/>
            <a:ext cx="2118360" cy="1208026"/>
            <a:chOff x="7696200" y="2464814"/>
            <a:chExt cx="2118360" cy="1208026"/>
          </a:xfrm>
        </p:grpSpPr>
        <p:sp>
          <p:nvSpPr>
            <p:cNvPr id="8" name="Down Arrow 7"/>
            <p:cNvSpPr/>
            <p:nvPr/>
          </p:nvSpPr>
          <p:spPr>
            <a:xfrm>
              <a:off x="8534400" y="3124200"/>
              <a:ext cx="457200" cy="548640"/>
            </a:xfrm>
            <a:prstGeom prst="downArrow">
              <a:avLst/>
            </a:prstGeom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696200" y="2464814"/>
              <a:ext cx="2118360" cy="629752"/>
            </a:xfrm>
            <a:prstGeom prst="roundRect">
              <a:avLst/>
            </a:prstGeom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সংরক্ষণমূলক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62200" y="381000"/>
            <a:ext cx="6553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0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4547853" y="381000"/>
            <a:ext cx="277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4903" y="579120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 বর্ণনা 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25420"/>
            <a:ext cx="5181600" cy="3407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4165242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4165242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838200"/>
            <a:ext cx="4116663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831777" y="169893"/>
            <a:ext cx="777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সংস্থা আমাদের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6019800"/>
            <a:ext cx="336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700689" y="147918"/>
            <a:ext cx="777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সংস্থাগুলোকে আমারা কী বলতে পারি?</a:t>
            </a:r>
          </a:p>
        </p:txBody>
      </p:sp>
    </p:spTree>
    <p:extLst>
      <p:ext uri="{BB962C8B-B14F-4D97-AF65-F5344CB8AC3E}">
        <p14:creationId xmlns:p14="http://schemas.microsoft.com/office/powerpoint/2010/main" val="19225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16224"/>
            <a:ext cx="4114800" cy="2612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8"/>
          <a:stretch/>
        </p:blipFill>
        <p:spPr>
          <a:xfrm>
            <a:off x="6248400" y="816225"/>
            <a:ext cx="3962400" cy="2695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8400"/>
            <a:ext cx="4114800" cy="2581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8" y="3402106"/>
            <a:ext cx="3966882" cy="2617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831777" y="169893"/>
            <a:ext cx="7774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সংস্থাগুলো কী চিন?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8600" y="6019800"/>
            <a:ext cx="3360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3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4547853" y="381000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12" y="5791200"/>
            <a:ext cx="9958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62" y="1409700"/>
            <a:ext cx="6449476" cy="403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2806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Alternate Process 30"/>
          <p:cNvSpPr/>
          <p:nvPr/>
        </p:nvSpPr>
        <p:spPr>
          <a:xfrm>
            <a:off x="5717130" y="1647891"/>
            <a:ext cx="335066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28499" y="2184684"/>
            <a:ext cx="3423570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717130" y="2231609"/>
            <a:ext cx="335066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কেঊ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914399" y="1590998"/>
            <a:ext cx="343766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90" y="1641567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90" y="2213032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428" y="2294740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8676457" y="163621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5728840" y="3490629"/>
            <a:ext cx="333895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28499" y="4088873"/>
            <a:ext cx="3423568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অবকাশ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5728840" y="4088873"/>
            <a:ext cx="333895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ভর্তুকি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" y="2920425"/>
            <a:ext cx="71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উদ্দীপনামূলক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398" y="3495438"/>
            <a:ext cx="343766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208" y="3505200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46" y="4158484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05" y="4156154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5692655" y="5499996"/>
            <a:ext cx="3339286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28498" y="6102680"/>
            <a:ext cx="3423567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সংরক্ষণমূলক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715000" y="6102680"/>
            <a:ext cx="3352799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অর্থসংস্থানমূলক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2186" y="49778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বাজারজাতকরণ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28911" y="5514880"/>
            <a:ext cx="3423155" cy="4408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621" y="5546300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46" y="556109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4023174" y="612777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4010383" y="350728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05" y="6142534"/>
            <a:ext cx="390178" cy="377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6684" y="228600"/>
            <a:ext cx="1160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8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9978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অনুপ্রেরণামুলক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4547853" y="381000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06" y="1211997"/>
            <a:ext cx="7052594" cy="3969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9860" y="457200"/>
            <a:ext cx="6170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2247900" y="1676400"/>
            <a:ext cx="6934200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৭/০১/২০২১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1465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9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99340"/>
            <a:ext cx="4876800" cy="3430931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958" tIns="144958" rIns="144958" bIns="14495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4648200"/>
            <a:ext cx="2775119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9400" y="152400"/>
            <a:ext cx="579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882" y="6087744"/>
            <a:ext cx="9244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882" y="6114416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73033" y="706390"/>
            <a:ext cx="8863430" cy="5465810"/>
            <a:chOff x="1274896" y="774025"/>
            <a:chExt cx="8863430" cy="5465810"/>
          </a:xfrm>
        </p:grpSpPr>
        <p:sp>
          <p:nvSpPr>
            <p:cNvPr id="10" name="Rectangle 9"/>
            <p:cNvSpPr/>
            <p:nvPr/>
          </p:nvSpPr>
          <p:spPr>
            <a:xfrm>
              <a:off x="1295400" y="774025"/>
              <a:ext cx="3886200" cy="2625787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39" rIns="142240" bIns="69040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399" y="798731"/>
              <a:ext cx="3889927" cy="2601081"/>
            </a:xfrm>
            <a:prstGeom prst="rect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6904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9882" y="3823448"/>
              <a:ext cx="3881718" cy="2404076"/>
            </a:xfrm>
            <a:prstGeom prst="rect">
              <a:avLst/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690399" rIns="142240" bIns="14224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68473" y="3823448"/>
              <a:ext cx="3889927" cy="2404076"/>
            </a:xfrm>
            <a:prstGeom prst="rect">
              <a:avLst/>
            </a:pr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1" tIns="690400" rIns="142240" bIns="14224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7413" y="2851970"/>
              <a:ext cx="1128835" cy="547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পরিবার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9508" y="2878642"/>
              <a:ext cx="1234633" cy="547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74896" y="5691993"/>
              <a:ext cx="1191352" cy="547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399" y="5691992"/>
              <a:ext cx="1375698" cy="547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বন্ধু-বান্ধব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42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050" y="533400"/>
            <a:ext cx="5113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72" y="1752600"/>
            <a:ext cx="7045255" cy="4652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1752600" y="2706231"/>
            <a:ext cx="8305800" cy="23083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উৎসগুলোর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6858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374612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0"/>
            <a:ext cx="1112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 বা ব্যবসা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স্থাপন ও পরিচালনাগত বিভিন্ন সহা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সহা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সেবা।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1509"/>
            <a:ext cx="5181600" cy="3614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3"/>
          <a:stretch/>
        </p:blipFill>
        <p:spPr>
          <a:xfrm>
            <a:off x="5867400" y="1621509"/>
            <a:ext cx="5257800" cy="3614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2817536" y="412758"/>
            <a:ext cx="5794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4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3840" y="-533400"/>
            <a:ext cx="7926160" cy="7188585"/>
            <a:chOff x="3503840" y="-533400"/>
            <a:chExt cx="7926160" cy="71885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3503840" y="-533400"/>
              <a:ext cx="7926160" cy="7188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900714" y="838200"/>
              <a:ext cx="7086600" cy="47244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3279"/>
          <a:stretch/>
        </p:blipFill>
        <p:spPr>
          <a:xfrm>
            <a:off x="4009572" y="914400"/>
            <a:ext cx="6884932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1353800" y="5638800"/>
            <a:ext cx="1668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673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4.81481E-6 L -2.48333 0.02408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6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0" y="563880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4643" y="457200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87" y="1447463"/>
            <a:ext cx="6556298" cy="3956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6563888"/>
              </p:ext>
            </p:extLst>
          </p:nvPr>
        </p:nvGraphicFramePr>
        <p:xfrm>
          <a:off x="1905000" y="1117600"/>
          <a:ext cx="76200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65877" y="344269"/>
            <a:ext cx="529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41ED3-1D92-4F16-9062-FB1D54EC7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8241ED3-1D92-4F16-9062-FB1D54EC7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BAA35-2872-49FC-9575-4D5D0F6F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E8BAA35-2872-49FC-9575-4D5D0F6F3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AFC38-8DAC-4C2D-90D7-80C82E470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BBAFC38-8DAC-4C2D-90D7-80C82E470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280A2-25E5-42A8-897C-7FC49AC3B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2ED280A2-25E5-42A8-897C-7FC49AC3B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794B0-6306-4808-9749-ACB9239A7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39794B0-6306-4808-9749-ACB9239A7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03AA3A-57EF-4EE2-85A6-B6C52A0D5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D03AA3A-57EF-4EE2-85A6-B6C52A0D5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7C3B1D-5725-4A76-8EFF-2DBBE18B2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D7C3B1D-5725-4A76-8EFF-2DBBE18B2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4EB434-3E87-46AF-BC3C-18A9111C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24EB434-3E87-46AF-BC3C-18A9111C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3338C-69FF-46E8-B6CE-C8496605D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4B3338C-69FF-46E8-B6CE-C8496605D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9195CB-3B24-4428-A796-5335CA6B7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89195CB-3B24-4428-A796-5335CA6B7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04CF7-7B47-460A-8F05-51E481FF7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5B04CF7-7B47-460A-8F05-51E481FF7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14047</TotalTime>
  <Words>515</Words>
  <Application>Microsoft Office PowerPoint</Application>
  <PresentationFormat>Custom</PresentationFormat>
  <Paragraphs>105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2291</cp:revision>
  <dcterms:created xsi:type="dcterms:W3CDTF">2006-08-16T00:00:00Z</dcterms:created>
  <dcterms:modified xsi:type="dcterms:W3CDTF">2021-01-07T00:21:56Z</dcterms:modified>
</cp:coreProperties>
</file>