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</p:sldMasterIdLst>
  <p:notesMasterIdLst>
    <p:notesMasterId r:id="rId33"/>
  </p:notesMasterIdLst>
  <p:sldIdLst>
    <p:sldId id="257" r:id="rId13"/>
    <p:sldId id="263" r:id="rId14"/>
    <p:sldId id="256" r:id="rId15"/>
    <p:sldId id="258" r:id="rId16"/>
    <p:sldId id="264" r:id="rId17"/>
    <p:sldId id="265" r:id="rId18"/>
    <p:sldId id="259" r:id="rId19"/>
    <p:sldId id="260" r:id="rId20"/>
    <p:sldId id="266" r:id="rId21"/>
    <p:sldId id="268" r:id="rId22"/>
    <p:sldId id="270" r:id="rId23"/>
    <p:sldId id="271" r:id="rId24"/>
    <p:sldId id="272" r:id="rId25"/>
    <p:sldId id="273" r:id="rId26"/>
    <p:sldId id="274" r:id="rId27"/>
    <p:sldId id="275" r:id="rId28"/>
    <p:sldId id="261" r:id="rId29"/>
    <p:sldId id="276" r:id="rId30"/>
    <p:sldId id="277" r:id="rId31"/>
    <p:sldId id="27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2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D37BB-CC4A-4AAA-9DDC-DDA0DCDF9E61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AC09E-2692-4C88-9784-E07061213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13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EF4B081-C55E-4FCB-A1B8-B9630C57D1CB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337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9A13B73-BA75-493E-BF1F-3E0F625C881D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683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24B153A-00AF-4EE7-BACA-3B4839214542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075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2B673C4-D461-48E1-B53F-7A89807F2D57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438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11CF01A-DB95-4FC4-AFF4-A74783B6F1F5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330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67D806E-F05B-419C-838A-77FFC92C34F8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66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05CDC86-FFD1-4B69-9DD8-6700BE22FE4C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027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1502BD8-E08D-437D-ABE2-AF135C0D41C5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232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067C843-D652-4BBA-B828-510C96FD57AC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728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57E1D76-12B3-40F4-A322-0D31DF3CA464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248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audio" Target="../media/audio1.wav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2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07B489A-DD04-441C-B2C2-A4C4C255C8BB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1F4AB6C-8B57-4AAE-BE29-80E4D1AF18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7B489A-DD04-441C-B2C2-A4C4C255C8BB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F4AB6C-8B57-4AAE-BE29-80E4D1AF18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7B489A-DD04-441C-B2C2-A4C4C255C8BB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F4AB6C-8B57-4AAE-BE29-80E4D1AF183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7B489A-DD04-441C-B2C2-A4C4C255C8BB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F4AB6C-8B57-4AAE-BE29-80E4D1AF18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7B489A-DD04-441C-B2C2-A4C4C255C8BB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F4AB6C-8B57-4AAE-BE29-80E4D1AF183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7B489A-DD04-441C-B2C2-A4C4C255C8BB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F4AB6C-8B57-4AAE-BE29-80E4D1AF183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7B489A-DD04-441C-B2C2-A4C4C255C8BB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F4AB6C-8B57-4AAE-BE29-80E4D1AF18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07B489A-DD04-441C-B2C2-A4C4C255C8BB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F4AB6C-8B57-4AAE-BE29-80E4D1AF183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07B489A-DD04-441C-B2C2-A4C4C255C8BB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1F4AB6C-8B57-4AAE-BE29-80E4D1AF183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7B489A-DD04-441C-B2C2-A4C4C255C8BB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F4AB6C-8B57-4AAE-BE29-80E4D1AF18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7B489A-DD04-441C-B2C2-A4C4C255C8BB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F4AB6C-8B57-4AAE-BE29-80E4D1AF183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DBDB-50E6-4E92-A5DB-FC0C14FF8537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AF16814-A45B-463B-B821-432E67D11BAE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133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D5BDA-4514-4F71-AE33-D4D116EBDD52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DCEA1-9BED-4DDC-BE6E-8EFBE6286C9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2948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6F4A0-FD1B-4A78-B610-9C813D1D320E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239ACE-8D52-4D8B-96CE-C897C0BC376D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551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784C8-451E-4DA1-A40E-66526A7564DC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A9C-BD1F-4A34-98CE-0CE87475598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104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10D2-F5C6-4F3C-BC85-41B9893BC1E1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A42BB7E-8F46-4664-AF1E-F9071888EB1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561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11D7-C34B-4D12-BE3E-976BC8ABA0EA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9D9C4-ACFB-4423-ADFF-4F78879642F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929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7D6D1-41E4-4DC3-A4AC-9CF039E78F08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44E6FC5-0642-4967-8EFC-4960C9109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699593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42CCA4F-9883-4808-AAF8-282D741F27F8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B9820-0C78-4093-8B38-8C91EBA07F74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74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6483-A270-4AD8-9144-70F8A59EB3B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071F6-5158-4DA6-A3DA-10C733AB3CB3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47897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26BD-B0F9-4A49-819A-2F47AE9A930D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E5BFD-E5A5-4843-9D9A-F9AA5F5C1835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232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30B0B-8348-45D4-820D-1B8D935F9CDC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E146F-6C72-4E3D-BE4D-089D6E6F4A96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36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DBDB-50E6-4E92-A5DB-FC0C14FF8537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AF16814-A45B-463B-B821-432E67D11BAE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290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D5BDA-4514-4F71-AE33-D4D116EBDD52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DCEA1-9BED-4DDC-BE6E-8EFBE6286C9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15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6F4A0-FD1B-4A78-B610-9C813D1D320E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239ACE-8D52-4D8B-96CE-C897C0BC376D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7617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784C8-451E-4DA1-A40E-66526A7564DC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A9C-BD1F-4A34-98CE-0CE87475598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119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10D2-F5C6-4F3C-BC85-41B9893BC1E1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A42BB7E-8F46-4664-AF1E-F9071888EB1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372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11D7-C34B-4D12-BE3E-976BC8ABA0EA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9D9C4-ACFB-4423-ADFF-4F78879642F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081004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7D6D1-41E4-4DC3-A4AC-9CF039E78F08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44E6FC5-0642-4967-8EFC-4960C9109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48458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42CCA4F-9883-4808-AAF8-282D741F27F8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B9820-0C78-4093-8B38-8C91EBA07F74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048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6483-A270-4AD8-9144-70F8A59EB3B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071F6-5158-4DA6-A3DA-10C733AB3CB3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998470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26BD-B0F9-4A49-819A-2F47AE9A930D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E5BFD-E5A5-4843-9D9A-F9AA5F5C1835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5538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30B0B-8348-45D4-820D-1B8D935F9CDC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E146F-6C72-4E3D-BE4D-089D6E6F4A96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49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DBDB-50E6-4E92-A5DB-FC0C14FF8537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AF16814-A45B-463B-B821-432E67D11BAE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931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D5BDA-4514-4F71-AE33-D4D116EBDD52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DCEA1-9BED-4DDC-BE6E-8EFBE6286C9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916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6F4A0-FD1B-4A78-B610-9C813D1D320E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239ACE-8D52-4D8B-96CE-C897C0BC376D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016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784C8-451E-4DA1-A40E-66526A7564DC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A9C-BD1F-4A34-98CE-0CE87475598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4949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10D2-F5C6-4F3C-BC85-41B9893BC1E1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A42BB7E-8F46-4664-AF1E-F9071888EB1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069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11D7-C34B-4D12-BE3E-976BC8ABA0EA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9D9C4-ACFB-4423-ADFF-4F78879642F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971007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7D6D1-41E4-4DC3-A4AC-9CF039E78F08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44E6FC5-0642-4967-8EFC-4960C9109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49171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42CCA4F-9883-4808-AAF8-282D741F27F8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B9820-0C78-4093-8B38-8C91EBA07F74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104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6483-A270-4AD8-9144-70F8A59EB3B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071F6-5158-4DA6-A3DA-10C733AB3CB3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68471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26BD-B0F9-4A49-819A-2F47AE9A930D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E5BFD-E5A5-4843-9D9A-F9AA5F5C1835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979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30B0B-8348-45D4-820D-1B8D935F9CDC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E146F-6C72-4E3D-BE4D-089D6E6F4A96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98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DBDB-50E6-4E92-A5DB-FC0C14FF8537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AF16814-A45B-463B-B821-432E67D11BAE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1792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D5BDA-4514-4F71-AE33-D4D116EBDD52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DCEA1-9BED-4DDC-BE6E-8EFBE6286C9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233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6F4A0-FD1B-4A78-B610-9C813D1D320E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239ACE-8D52-4D8B-96CE-C897C0BC376D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6514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784C8-451E-4DA1-A40E-66526A7564DC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A9C-BD1F-4A34-98CE-0CE87475598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420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10D2-F5C6-4F3C-BC85-41B9893BC1E1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A42BB7E-8F46-4664-AF1E-F9071888EB1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8049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11D7-C34B-4D12-BE3E-976BC8ABA0EA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9D9C4-ACFB-4423-ADFF-4F78879642F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594488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7D6D1-41E4-4DC3-A4AC-9CF039E78F08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44E6FC5-0642-4967-8EFC-4960C9109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21972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42CCA4F-9883-4808-AAF8-282D741F27F8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B9820-0C78-4093-8B38-8C91EBA07F74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516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6483-A270-4AD8-9144-70F8A59EB3B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071F6-5158-4DA6-A3DA-10C733AB3CB3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00641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26BD-B0F9-4A49-819A-2F47AE9A930D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E5BFD-E5A5-4843-9D9A-F9AA5F5C1835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287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30B0B-8348-45D4-820D-1B8D935F9CDC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E146F-6C72-4E3D-BE4D-089D6E6F4A96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437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DBDB-50E6-4E92-A5DB-FC0C14FF8537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AF16814-A45B-463B-B821-432E67D11BAE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138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D5BDA-4514-4F71-AE33-D4D116EBDD52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DCEA1-9BED-4DDC-BE6E-8EFBE6286C9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673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6F4A0-FD1B-4A78-B610-9C813D1D320E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239ACE-8D52-4D8B-96CE-C897C0BC376D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384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784C8-451E-4DA1-A40E-66526A7564DC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A9C-BD1F-4A34-98CE-0CE87475598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182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10D2-F5C6-4F3C-BC85-41B9893BC1E1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A42BB7E-8F46-4664-AF1E-F9071888EB1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5385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11D7-C34B-4D12-BE3E-976BC8ABA0EA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9D9C4-ACFB-4423-ADFF-4F78879642F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475102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7D6D1-41E4-4DC3-A4AC-9CF039E78F08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44E6FC5-0642-4967-8EFC-4960C9109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419675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42CCA4F-9883-4808-AAF8-282D741F27F8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B9820-0C78-4093-8B38-8C91EBA07F74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82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6483-A270-4AD8-9144-70F8A59EB3B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071F6-5158-4DA6-A3DA-10C733AB3CB3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84488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26BD-B0F9-4A49-819A-2F47AE9A930D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E5BFD-E5A5-4843-9D9A-F9AA5F5C1835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263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30B0B-8348-45D4-820D-1B8D935F9CDC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E146F-6C72-4E3D-BE4D-089D6E6F4A96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81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DBDB-50E6-4E92-A5DB-FC0C14FF8537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AF16814-A45B-463B-B821-432E67D11BAE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5312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D5BDA-4514-4F71-AE33-D4D116EBDD52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DCEA1-9BED-4DDC-BE6E-8EFBE6286C9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08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6F4A0-FD1B-4A78-B610-9C813D1D320E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239ACE-8D52-4D8B-96CE-C897C0BC376D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281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784C8-451E-4DA1-A40E-66526A7564DC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A9C-BD1F-4A34-98CE-0CE87475598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619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10D2-F5C6-4F3C-BC85-41B9893BC1E1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A42BB7E-8F46-4664-AF1E-F9071888EB1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92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11D7-C34B-4D12-BE3E-976BC8ABA0EA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9D9C4-ACFB-4423-ADFF-4F78879642F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361399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7D6D1-41E4-4DC3-A4AC-9CF039E78F08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44E6FC5-0642-4967-8EFC-4960C9109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3039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42CCA4F-9883-4808-AAF8-282D741F27F8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B9820-0C78-4093-8B38-8C91EBA07F74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75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6483-A270-4AD8-9144-70F8A59EB3B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071F6-5158-4DA6-A3DA-10C733AB3CB3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428117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26BD-B0F9-4A49-819A-2F47AE9A930D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E5BFD-E5A5-4843-9D9A-F9AA5F5C1835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2776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30B0B-8348-45D4-820D-1B8D935F9CDC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E146F-6C72-4E3D-BE4D-089D6E6F4A96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625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DBDB-50E6-4E92-A5DB-FC0C14FF8537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AF16814-A45B-463B-B821-432E67D11BAE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785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D5BDA-4514-4F71-AE33-D4D116EBDD52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DCEA1-9BED-4DDC-BE6E-8EFBE6286C9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665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6F4A0-FD1B-4A78-B610-9C813D1D320E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239ACE-8D52-4D8B-96CE-C897C0BC376D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6895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784C8-451E-4DA1-A40E-66526A7564DC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A9C-BD1F-4A34-98CE-0CE87475598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285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10D2-F5C6-4F3C-BC85-41B9893BC1E1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A42BB7E-8F46-4664-AF1E-F9071888EB1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2616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11D7-C34B-4D12-BE3E-976BC8ABA0EA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9D9C4-ACFB-4423-ADFF-4F78879642F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414819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7D6D1-41E4-4DC3-A4AC-9CF039E78F08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44E6FC5-0642-4967-8EFC-4960C9109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00154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42CCA4F-9883-4808-AAF8-282D741F27F8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B9820-0C78-4093-8B38-8C91EBA07F74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262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6483-A270-4AD8-9144-70F8A59EB3B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071F6-5158-4DA6-A3DA-10C733AB3CB3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28914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26BD-B0F9-4A49-819A-2F47AE9A930D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E5BFD-E5A5-4843-9D9A-F9AA5F5C1835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242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30B0B-8348-45D4-820D-1B8D935F9CDC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E146F-6C72-4E3D-BE4D-089D6E6F4A96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1187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DBDB-50E6-4E92-A5DB-FC0C14FF8537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AF16814-A45B-463B-B821-432E67D11BAE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31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D5BDA-4514-4F71-AE33-D4D116EBDD52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DCEA1-9BED-4DDC-BE6E-8EFBE6286C9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4162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6F4A0-FD1B-4A78-B610-9C813D1D320E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239ACE-8D52-4D8B-96CE-C897C0BC376D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722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784C8-451E-4DA1-A40E-66526A7564DC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A9C-BD1F-4A34-98CE-0CE87475598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145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10D2-F5C6-4F3C-BC85-41B9893BC1E1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A42BB7E-8F46-4664-AF1E-F9071888EB1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883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11D7-C34B-4D12-BE3E-976BC8ABA0EA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9D9C4-ACFB-4423-ADFF-4F78879642F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875627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7D6D1-41E4-4DC3-A4AC-9CF039E78F08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44E6FC5-0642-4967-8EFC-4960C9109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637580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42CCA4F-9883-4808-AAF8-282D741F27F8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B9820-0C78-4093-8B38-8C91EBA07F74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774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6483-A270-4AD8-9144-70F8A59EB3B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071F6-5158-4DA6-A3DA-10C733AB3CB3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693346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26BD-B0F9-4A49-819A-2F47AE9A930D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E5BFD-E5A5-4843-9D9A-F9AA5F5C1835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11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30B0B-8348-45D4-820D-1B8D935F9CDC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E146F-6C72-4E3D-BE4D-089D6E6F4A96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483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DBDB-50E6-4E92-A5DB-FC0C14FF8537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AF16814-A45B-463B-B821-432E67D11BAE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072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D5BDA-4514-4F71-AE33-D4D116EBDD52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DCEA1-9BED-4DDC-BE6E-8EFBE6286C9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355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6F4A0-FD1B-4A78-B610-9C813D1D320E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239ACE-8D52-4D8B-96CE-C897C0BC376D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965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784C8-451E-4DA1-A40E-66526A7564DC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A9C-BD1F-4A34-98CE-0CE87475598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8796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10D2-F5C6-4F3C-BC85-41B9893BC1E1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A42BB7E-8F46-4664-AF1E-F9071888EB1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106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11D7-C34B-4D12-BE3E-976BC8ABA0EA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9D9C4-ACFB-4423-ADFF-4F78879642F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909476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7D6D1-41E4-4DC3-A4AC-9CF039E78F08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44E6FC5-0642-4967-8EFC-4960C9109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52246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42CCA4F-9883-4808-AAF8-282D741F27F8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B9820-0C78-4093-8B38-8C91EBA07F74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19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6483-A270-4AD8-9144-70F8A59EB3B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071F6-5158-4DA6-A3DA-10C733AB3CB3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27919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26BD-B0F9-4A49-819A-2F47AE9A930D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E5BFD-E5A5-4843-9D9A-F9AA5F5C1835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833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30B0B-8348-45D4-820D-1B8D935F9CDC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E146F-6C72-4E3D-BE4D-089D6E6F4A96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346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DBDB-50E6-4E92-A5DB-FC0C14FF8537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AF16814-A45B-463B-B821-432E67D11BAE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103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D5BDA-4514-4F71-AE33-D4D116EBDD52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DCEA1-9BED-4DDC-BE6E-8EFBE6286C9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444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6F4A0-FD1B-4A78-B610-9C813D1D320E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239ACE-8D52-4D8B-96CE-C897C0BC376D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5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784C8-451E-4DA1-A40E-66526A7564DC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A9C-BD1F-4A34-98CE-0CE87475598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406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10D2-F5C6-4F3C-BC85-41B9893BC1E1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A42BB7E-8F46-4664-AF1E-F9071888EB1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0782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11D7-C34B-4D12-BE3E-976BC8ABA0EA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9D9C4-ACFB-4423-ADFF-4F78879642F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327443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7D6D1-41E4-4DC3-A4AC-9CF039E78F08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44E6FC5-0642-4967-8EFC-4960C9109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63709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42CCA4F-9883-4808-AAF8-282D741F27F8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B9820-0C78-4093-8B38-8C91EBA07F74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045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6483-A270-4AD8-9144-70F8A59EB3B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071F6-5158-4DA6-A3DA-10C733AB3CB3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36078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26BD-B0F9-4A49-819A-2F47AE9A930D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E5BFD-E5A5-4843-9D9A-F9AA5F5C1835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9606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30B0B-8348-45D4-820D-1B8D935F9CDC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E146F-6C72-4E3D-BE4D-089D6E6F4A96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684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DBDB-50E6-4E92-A5DB-FC0C14FF8537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AF16814-A45B-463B-B821-432E67D11BAE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9144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D5BDA-4514-4F71-AE33-D4D116EBDD52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DCEA1-9BED-4DDC-BE6E-8EFBE6286C9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9383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6F4A0-FD1B-4A78-B610-9C813D1D320E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239ACE-8D52-4D8B-96CE-C897C0BC376D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7415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784C8-451E-4DA1-A40E-66526A7564DC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A9C-BD1F-4A34-98CE-0CE874755984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69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C10D2-F5C6-4F3C-BC85-41B9893BC1E1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A42BB7E-8F46-4664-AF1E-F9071888EB1A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527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11D7-C34B-4D12-BE3E-976BC8ABA0EA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9D9C4-ACFB-4423-ADFF-4F78879642F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218507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7D6D1-41E4-4DC3-A4AC-9CF039E78F08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44E6FC5-0642-4967-8EFC-4960C9109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00097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42CCA4F-9883-4808-AAF8-282D741F27F8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B9820-0C78-4093-8B38-8C91EBA07F74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982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6483-A270-4AD8-9144-70F8A59EB3B1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071F6-5158-4DA6-A3DA-10C733AB3CB3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802294"/>
      </p:ext>
    </p:extLst>
  </p:cSld>
  <p:clrMapOvr>
    <a:masterClrMapping/>
  </p:clrMapOvr>
  <p:transition>
    <p:sndAc>
      <p:stSnd>
        <p:snd r:embed="rId1" name="arrow.wav"/>
      </p:stSnd>
    </p:sndAc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426BD-B0F9-4A49-819A-2F47AE9A930D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E5BFD-E5A5-4843-9D9A-F9AA5F5C1835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6253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30B0B-8348-45D4-820D-1B8D935F9CDC}" type="slidenum">
              <a:rPr lang="en-US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E146F-6C72-4E3D-BE4D-089D6E6F4A96}" type="datetimeFigureOut">
              <a:rPr lang="en-US"/>
              <a:pPr>
                <a:defRPr/>
              </a:pPr>
              <a:t>1/7/2021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0599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ndAc>
      <p:stSnd>
        <p:snd r:embed="rId1" name="arrow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07B489A-DD04-441C-B2C2-A4C4C255C8BB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1F4AB6C-8B57-4AAE-BE29-80E4D1AF183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A5210-88EF-4A51-A584-8217B15469BC}" type="datetimeFigureOut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1/7/2021</a:t>
            </a:fld>
            <a:endParaRPr lang="en-US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0218D6-2C09-438A-9DA5-8F306507DB54}" type="slidenum">
              <a:rPr lang="en-US">
                <a:solidFill>
                  <a:srgbClr val="8CADAE">
                    <a:shade val="75000"/>
                  </a:srgbClr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462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sndAc>
      <p:stSnd>
        <p:snd r:embed="rId13" name="arrow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A5210-88EF-4A51-A584-8217B15469BC}" type="datetimeFigureOut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1/7/2021</a:t>
            </a:fld>
            <a:endParaRPr lang="en-US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0218D6-2C09-438A-9DA5-8F306507DB54}" type="slidenum">
              <a:rPr lang="en-US">
                <a:solidFill>
                  <a:srgbClr val="8CADAE">
                    <a:shade val="75000"/>
                  </a:srgbClr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175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sndAc>
      <p:stSnd>
        <p:snd r:embed="rId13" name="arrow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A5210-88EF-4A51-A584-8217B15469BC}" type="datetimeFigureOut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1/7/2021</a:t>
            </a:fld>
            <a:endParaRPr lang="en-US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0218D6-2C09-438A-9DA5-8F306507DB54}" type="slidenum">
              <a:rPr lang="en-US">
                <a:solidFill>
                  <a:srgbClr val="8CADAE">
                    <a:shade val="75000"/>
                  </a:srgbClr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138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sndAc>
      <p:stSnd>
        <p:snd r:embed="rId13" name="arrow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A5210-88EF-4A51-A584-8217B15469BC}" type="datetimeFigureOut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1/7/2021</a:t>
            </a:fld>
            <a:endParaRPr lang="en-US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0218D6-2C09-438A-9DA5-8F306507DB54}" type="slidenum">
              <a:rPr lang="en-US">
                <a:solidFill>
                  <a:srgbClr val="8CADAE">
                    <a:shade val="75000"/>
                  </a:srgbClr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441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sndAc>
      <p:stSnd>
        <p:snd r:embed="rId13" name="arrow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A5210-88EF-4A51-A584-8217B15469BC}" type="datetimeFigureOut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1/7/2021</a:t>
            </a:fld>
            <a:endParaRPr lang="en-US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0218D6-2C09-438A-9DA5-8F306507DB54}" type="slidenum">
              <a:rPr lang="en-US">
                <a:solidFill>
                  <a:srgbClr val="8CADAE">
                    <a:shade val="75000"/>
                  </a:srgbClr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006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sndAc>
      <p:stSnd>
        <p:snd r:embed="rId13" name="arrow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A5210-88EF-4A51-A584-8217B15469BC}" type="datetimeFigureOut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1/7/2021</a:t>
            </a:fld>
            <a:endParaRPr lang="en-US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0218D6-2C09-438A-9DA5-8F306507DB54}" type="slidenum">
              <a:rPr lang="en-US">
                <a:solidFill>
                  <a:srgbClr val="8CADAE">
                    <a:shade val="75000"/>
                  </a:srgbClr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176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sndAc>
      <p:stSnd>
        <p:snd r:embed="rId13" name="arrow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A5210-88EF-4A51-A584-8217B15469BC}" type="datetimeFigureOut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1/7/2021</a:t>
            </a:fld>
            <a:endParaRPr lang="en-US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0218D6-2C09-438A-9DA5-8F306507DB54}" type="slidenum">
              <a:rPr lang="en-US">
                <a:solidFill>
                  <a:srgbClr val="8CADAE">
                    <a:shade val="75000"/>
                  </a:srgbClr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888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sndAc>
      <p:stSnd>
        <p:snd r:embed="rId13" name="arrow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A5210-88EF-4A51-A584-8217B15469BC}" type="datetimeFigureOut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1/7/2021</a:t>
            </a:fld>
            <a:endParaRPr lang="en-US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0218D6-2C09-438A-9DA5-8F306507DB54}" type="slidenum">
              <a:rPr lang="en-US">
                <a:solidFill>
                  <a:srgbClr val="8CADAE">
                    <a:shade val="75000"/>
                  </a:srgbClr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521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sndAc>
      <p:stSnd>
        <p:snd r:embed="rId13" name="arrow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A5210-88EF-4A51-A584-8217B15469BC}" type="datetimeFigureOut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1/7/2021</a:t>
            </a:fld>
            <a:endParaRPr lang="en-US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0218D6-2C09-438A-9DA5-8F306507DB54}" type="slidenum">
              <a:rPr lang="en-US">
                <a:solidFill>
                  <a:srgbClr val="8CADAE">
                    <a:shade val="75000"/>
                  </a:srgbClr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4010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sndAc>
      <p:stSnd>
        <p:snd r:embed="rId13" name="arrow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A5210-88EF-4A51-A584-8217B15469BC}" type="datetimeFigureOut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1/7/2021</a:t>
            </a:fld>
            <a:endParaRPr lang="en-US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0218D6-2C09-438A-9DA5-8F306507DB54}" type="slidenum">
              <a:rPr lang="en-US">
                <a:solidFill>
                  <a:srgbClr val="8CADAE">
                    <a:shade val="75000"/>
                  </a:srgbClr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8710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>
    <p:sndAc>
      <p:stSnd>
        <p:snd r:embed="rId13" name="arrow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A5210-88EF-4A51-A584-8217B15469BC}" type="datetimeFigureOut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1/7/2021</a:t>
            </a:fld>
            <a:endParaRPr lang="en-US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0218D6-2C09-438A-9DA5-8F306507DB54}" type="slidenum">
              <a:rPr lang="en-US">
                <a:solidFill>
                  <a:srgbClr val="8CADAE">
                    <a:shade val="75000"/>
                  </a:srgbClr>
                </a:solidFill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CADAE">
                  <a:shade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3628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sndAc>
      <p:stSnd>
        <p:snd r:embed="rId13" name="arrow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20.jpe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6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12" Type="http://schemas.openxmlformats.org/officeDocument/2006/relationships/slide" Target="slide4.xml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15.png"/><Relationship Id="rId11" Type="http://schemas.openxmlformats.org/officeDocument/2006/relationships/image" Target="../media/image21.png"/><Relationship Id="rId5" Type="http://schemas.openxmlformats.org/officeDocument/2006/relationships/image" Target="../media/image14.png"/><Relationship Id="rId15" Type="http://schemas.openxmlformats.org/officeDocument/2006/relationships/image" Target="../media/image23.png"/><Relationship Id="rId10" Type="http://schemas.openxmlformats.org/officeDocument/2006/relationships/slide" Target="slide1.xml"/><Relationship Id="rId19" Type="http://schemas.openxmlformats.org/officeDocument/2006/relationships/image" Target="../media/image27.jpeg"/><Relationship Id="rId4" Type="http://schemas.openxmlformats.org/officeDocument/2006/relationships/image" Target="../media/image13.jpeg"/><Relationship Id="rId9" Type="http://schemas.openxmlformats.org/officeDocument/2006/relationships/image" Target="../media/image18.png"/><Relationship Id="rId14" Type="http://schemas.openxmlformats.org/officeDocument/2006/relationships/slide" Target="slide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28.jpe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4.jpeg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5.jpeg"/><Relationship Id="rId9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548640"/>
            <a:ext cx="5334000" cy="5334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7983484" cy="1219200"/>
          </a:xfr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2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  <a:cs typeface="+mn-cs"/>
              </a:rPr>
              <a:t/>
            </a:r>
            <a:br>
              <a:rPr lang="en-US" sz="32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  <a:cs typeface="+mn-cs"/>
              </a:rPr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" y="5791200"/>
            <a:ext cx="8791575" cy="891064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382000" y="5867400"/>
            <a:ext cx="457200" cy="707886"/>
          </a:xfrm>
          <a:prstGeom prst="rect">
            <a:avLst/>
          </a:prstGeom>
          <a:solidFill>
            <a:srgbClr val="00B05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30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0662"/>
            <a:ext cx="9144000" cy="5196676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29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36964" y="2209800"/>
            <a:ext cx="3070072" cy="144655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endParaRPr lang="en-US" sz="8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505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algn="ctr"/>
            <a:endParaRPr lang="bn-IN" dirty="0" smtClean="0"/>
          </a:p>
          <a:p>
            <a:pPr algn="ctr"/>
            <a:endParaRPr lang="bn-IN" dirty="0"/>
          </a:p>
          <a:p>
            <a:pPr algn="ctr"/>
            <a:endParaRPr lang="bn-IN" dirty="0" smtClean="0"/>
          </a:p>
          <a:p>
            <a:pPr algn="ctr"/>
            <a:endParaRPr lang="bn-IN" dirty="0"/>
          </a:p>
          <a:p>
            <a:pPr marL="274320" algn="ctr">
              <a:spcBef>
                <a:spcPts val="0"/>
              </a:spcBef>
            </a:pPr>
            <a:r>
              <a:rPr lang="bn-IN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আফজল আলম চৌধুরী</a:t>
            </a:r>
          </a:p>
          <a:p>
            <a:pPr marL="274320" algn="ctr">
              <a:spcBef>
                <a:spcPts val="0"/>
              </a:spcBef>
            </a:pPr>
            <a:r>
              <a:rPr lang="bn-IN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অধ্যাপক</a:t>
            </a:r>
          </a:p>
          <a:p>
            <a:pPr marL="274320" algn="ctr">
              <a:spcBef>
                <a:spcPts val="0"/>
              </a:spcBef>
            </a:pPr>
            <a:r>
              <a:rPr lang="bn-IN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লাউতলী ডাঃ রশীদ আহমেদ উ/বি ও কলেজ</a:t>
            </a:r>
          </a:p>
          <a:p>
            <a:pPr marL="274320" algn="ctr">
              <a:spcBef>
                <a:spcPts val="0"/>
              </a:spcBef>
            </a:pPr>
            <a:r>
              <a:rPr lang="bn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ফরিদগঞ্জ, চাঁদপুর।</a:t>
            </a:r>
          </a:p>
          <a:p>
            <a:pPr marL="274320" algn="ctr">
              <a:spcBef>
                <a:spcPts val="0"/>
              </a:spcBef>
            </a:pPr>
            <a:r>
              <a:rPr lang="bn-IN" sz="2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০১৭১১০৫৩০১৬  </a:t>
            </a:r>
            <a:r>
              <a:rPr lang="en-US" sz="2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</a:p>
          <a:p>
            <a:pPr marL="274320" algn="ctr">
              <a:spcBef>
                <a:spcPts val="0"/>
              </a:spcBef>
            </a:pPr>
            <a:r>
              <a:rPr lang="bn-IN" sz="2000" b="1" dirty="0" smtClean="0">
                <a:solidFill>
                  <a:srgbClr val="0070C0"/>
                </a:solidFill>
              </a:rPr>
              <a:t>ইমেইলঃ</a:t>
            </a:r>
            <a:r>
              <a:rPr lang="en-US" sz="2000" b="1" dirty="0" smtClean="0">
                <a:solidFill>
                  <a:srgbClr val="0070C0"/>
                </a:solidFill>
              </a:rPr>
              <a:t>  mdafzalalamc@gmail.com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bn-IN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শিক্ষক পরিচিতি</a:t>
            </a:r>
            <a:endParaRPr lang="en-US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96" y="1447800"/>
            <a:ext cx="1664104" cy="204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23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0" y="2315369"/>
            <a:ext cx="3810000" cy="2857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bn-IN" sz="8000" b="1" dirty="0">
                <a:ln/>
                <a:solidFill>
                  <a:srgbClr val="9BBB5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পূর্বজ্ঞান যাচাই</a:t>
            </a:r>
            <a:endParaRPr lang="en-US" sz="8000" b="1" dirty="0">
              <a:ln/>
              <a:solidFill>
                <a:srgbClr val="9BBB5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5562600"/>
            <a:ext cx="4343400" cy="92333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এটা কিসের ছবি ?  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66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bn-IN" sz="8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বিষয়ঃ </a:t>
            </a:r>
          </a:p>
          <a:p>
            <a:pPr marL="109728" indent="0">
              <a:buNone/>
            </a:pPr>
            <a:r>
              <a:rPr lang="bn-IN" sz="8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নেটওয়ার্ক  ও নেটওয়ার্ক টপোলজি</a:t>
            </a:r>
            <a:endParaRPr lang="en-US" sz="8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n-IN" sz="8000" dirty="0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ঘোষণা</a:t>
            </a:r>
            <a:endParaRPr lang="en-US" sz="8000" dirty="0">
              <a:ln w="18000">
                <a:solidFill>
                  <a:srgbClr val="0070C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72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bn-IN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টপোলজি কি বলতে পারবে।</a:t>
            </a:r>
          </a:p>
          <a:p>
            <a:pPr algn="just"/>
            <a:r>
              <a:rPr lang="bn-IN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 নেটওয়ার্ক টপোলজির ধারনা ব্যাখ্যা করতে পারবে।</a:t>
            </a:r>
          </a:p>
          <a:p>
            <a:pPr algn="just"/>
            <a:r>
              <a:rPr lang="bn-IN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 </a:t>
            </a:r>
            <a:r>
              <a:rPr lang="bn-IN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টপোলজির কাজ করার প্রক্রিয়া বর্ণনা করতে পারবে। 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rgbClr val="92D050"/>
            </a:solidFill>
          </a:ln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IN" sz="8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14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8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Kw</a:t>
            </a:r>
            <a:r>
              <a:rPr lang="bn-IN" sz="40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ম</a:t>
            </a:r>
            <a:r>
              <a:rPr lang="fr-FR" sz="48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úDUvi</a:t>
            </a:r>
            <a:r>
              <a:rPr lang="fr-FR" sz="48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fr-FR" sz="4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bUIqvK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fr-FR" sz="4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n‡”Q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48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AvšÍtmshy³</a:t>
            </a:r>
            <a:endParaRPr lang="bn-IN" sz="4800" b="1" dirty="0" smtClean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  <a:p>
            <a:pPr marL="109728" indent="0">
              <a:buNone/>
            </a:pPr>
            <a:r>
              <a:rPr lang="fr-FR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40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Interconnected</a:t>
            </a:r>
            <a:r>
              <a:rPr lang="fr-FR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4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Kw</a:t>
            </a:r>
            <a:r>
              <a:rPr lang="bn-IN" sz="4000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ম</a:t>
            </a:r>
            <a:r>
              <a:rPr lang="fr-FR" sz="4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úDUvi</a:t>
            </a:r>
            <a:r>
              <a:rPr lang="fr-FR" sz="48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I </a:t>
            </a:r>
            <a:endParaRPr lang="bn-IN" sz="4800" b="1" dirty="0" smtClean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  <a:p>
            <a:pPr marL="109728" indent="0">
              <a:buNone/>
            </a:pPr>
            <a:r>
              <a:rPr lang="fr-FR" sz="48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mswkøó</a:t>
            </a:r>
            <a:r>
              <a:rPr lang="fr-FR" sz="48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4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wWfvBm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4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hviv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4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Lye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4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mn‡R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Z</a:t>
            </a:r>
            <a:r>
              <a:rPr lang="fr-FR" sz="48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_¨</a:t>
            </a:r>
            <a:endParaRPr lang="bn-IN" sz="4800" b="1" dirty="0" smtClean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  <a:p>
            <a:pPr marL="109728" indent="0">
              <a:buNone/>
            </a:pPr>
            <a:r>
              <a:rPr lang="fr-FR" sz="48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wewbgq</a:t>
            </a:r>
            <a:r>
              <a:rPr lang="fr-FR" sz="48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4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Ges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4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wi‡mvm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fr-FR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(Resource)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bn-IN" sz="4800" b="1" dirty="0" smtClean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  <a:p>
            <a:pPr marL="109728" indent="0">
              <a:buNone/>
            </a:pPr>
            <a:r>
              <a:rPr lang="fr-FR" sz="48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fr-FR" sz="4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kqvi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4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4800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cv‡i</a:t>
            </a:r>
            <a:r>
              <a:rPr lang="fr-FR" sz="4800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6000" b="1" dirty="0">
              <a:solidFill>
                <a:srgbClr val="00B05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/>
              <a:t>  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1"/>
            <a:ext cx="65532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628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 marL="0" lvl="0" indent="0"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bUIqv‡K©i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wdwRK¨vj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wWfvBm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K‡¤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úv‡b›U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hgbÑ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K¨vej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wcwm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ivDUvi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BZ¨vw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` †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hfv‡e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bUIqv‡K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ci¯ú‡ii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mv‡_ mshy³ _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Zv‡K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ejv</a:t>
            </a:r>
            <a:r>
              <a:rPr lang="en-US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U‡cvjwR</a:t>
            </a:r>
            <a:r>
              <a:rPr lang="en-US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bn-IN" b="1" dirty="0" smtClean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  <a:p>
            <a:pPr marL="0" lvl="0" indent="0"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bUIqvwK©s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g~jZ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Qq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ai‡bi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U‡cvjwR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e¨eüZ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| G¸‡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n‡”Q</a:t>
            </a:r>
            <a:r>
              <a:rPr lang="en-US" b="1" dirty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bn-IN" b="1" dirty="0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marL="0" indent="0"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1. </a:t>
            </a:r>
            <a:r>
              <a:rPr lang="en-US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evm</a:t>
            </a:r>
            <a:r>
              <a:rPr lang="en-US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U‡cvjwR</a:t>
            </a:r>
            <a:r>
              <a:rPr lang="en-US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(Bus Topology)</a:t>
            </a:r>
            <a:endParaRPr lang="en-US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0" indent="0"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2. </a:t>
            </a:r>
            <a:r>
              <a:rPr lang="en-US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wis</a:t>
            </a:r>
            <a:r>
              <a:rPr lang="en-US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U‡cvjwR</a:t>
            </a:r>
            <a:r>
              <a:rPr lang="en-US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(Ring Topology)</a:t>
            </a:r>
            <a:endParaRPr lang="en-US" b="1" dirty="0" smtClean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  <a:p>
            <a:pPr marL="0" lvl="0" indent="0"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3. ÷vi </a:t>
            </a:r>
            <a:r>
              <a:rPr lang="en-US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U‡cvjwR</a:t>
            </a:r>
            <a:r>
              <a:rPr lang="en-US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(Star Topology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bn-IN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4. </a:t>
            </a:r>
            <a:r>
              <a:rPr lang="en-US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wU</a:t>
            </a:r>
            <a:r>
              <a:rPr lang="en-US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ª </a:t>
            </a:r>
            <a:r>
              <a:rPr lang="en-US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U‡cvjwR</a:t>
            </a:r>
            <a:r>
              <a:rPr lang="en-US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(Tree Topology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bn-IN" sz="28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5. †</a:t>
            </a:r>
            <a:r>
              <a:rPr lang="en-US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gk</a:t>
            </a:r>
            <a:r>
              <a:rPr lang="en-US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U‡cvjwR</a:t>
            </a:r>
            <a:r>
              <a:rPr lang="en-US" b="1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(Mesh Topology)</a:t>
            </a:r>
            <a:endParaRPr lang="en-US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marL="0" lvl="0" indent="0"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6</a:t>
            </a:r>
            <a:r>
              <a:rPr lang="en-US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.</a:t>
            </a:r>
            <a:r>
              <a:rPr lang="en-US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nvBweªW</a:t>
            </a:r>
            <a:r>
              <a:rPr lang="en-US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U‡cvjwR</a:t>
            </a:r>
            <a:r>
              <a:rPr lang="en-US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(Hybrid Topology)</a:t>
            </a:r>
            <a:endParaRPr lang="en-US" sz="4400" b="1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  <a:p>
            <a:pPr marL="0" lvl="0" indent="0"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b="1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marL="0" lvl="0" indent="0"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b="1" dirty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  <a:p>
            <a:pPr marL="0" lvl="0" indent="0"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b="1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153400" cy="1295400"/>
          </a:xfrm>
        </p:spPr>
        <p:txBody>
          <a:bodyPr/>
          <a:lstStyle/>
          <a:p>
            <a:r>
              <a:rPr lang="bn-IN" dirty="0" smtClean="0"/>
              <a:t>   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9" y="228600"/>
            <a:ext cx="5621337" cy="1625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410200" y="3429000"/>
            <a:ext cx="3200400" cy="2667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3429000"/>
            <a:ext cx="329565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174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88950" y="1587500"/>
            <a:ext cx="8213725" cy="671513"/>
          </a:xfrm>
        </p:spPr>
        <p:txBody>
          <a:bodyPr/>
          <a:lstStyle/>
          <a:p>
            <a:pPr eaLnBrk="1" hangingPunct="1"/>
            <a:r>
              <a:rPr lang="fr-FR" sz="3200" b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†bUIqvK© U‡cvjwR </a:t>
            </a:r>
            <a:r>
              <a:rPr lang="fr-FR" sz="24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(Network Topology)</a:t>
            </a:r>
            <a:endParaRPr lang="en-US" sz="24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Picture 18">
            <a:hlinkClick r:id="" action="ppaction://hlinkshowjump?jump=previous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6191250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19">
            <a:hlinkClick r:id="" action="ppaction://hlinkshowjump?jump=fir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5413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22">
            <a:hlinkClick r:id="" action="ppaction://hlinkshowjump?jump=endshow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0" y="144463"/>
            <a:ext cx="4778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23">
            <a:hlinkClick r:id="" action="ppaction://hlinkshowjump?jump=la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92075"/>
            <a:ext cx="5778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24">
            <a:hlinkClick r:id="" action="ppaction://hlinkshowjump?jump=nex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425" y="6189663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 bwMode="auto">
          <a:xfrm>
            <a:off x="890588" y="2365375"/>
            <a:ext cx="42799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1. </a:t>
            </a:r>
            <a:r>
              <a:rPr lang="en-US" sz="24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evm</a:t>
            </a:r>
            <a:r>
              <a:rPr lang="en-US" sz="24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U‡cvjwR</a:t>
            </a:r>
            <a:r>
              <a:rPr lang="en-US" sz="24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(Bus Topology)</a:t>
            </a:r>
            <a:endParaRPr lang="en-US" sz="2400" b="1" dirty="0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 bwMode="auto">
          <a:xfrm>
            <a:off x="895350" y="2952750"/>
            <a:ext cx="3649663" cy="250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†h U‡cvjwR‡Z GKwU g~j Zv‡ii mv‡_ meKwU IqvK©‡÷kb ev Kw¤úDUvi mshy³ _v‡K Zv‡K evm U‡cvjwR ejv nq|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8050" y="2994025"/>
            <a:ext cx="3984625" cy="25860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5195753"/>
      </p:ext>
    </p:extLst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2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88950" y="1587500"/>
            <a:ext cx="8213725" cy="671513"/>
          </a:xfrm>
        </p:spPr>
        <p:txBody>
          <a:bodyPr/>
          <a:lstStyle/>
          <a:p>
            <a:pPr eaLnBrk="1" hangingPunct="1"/>
            <a:r>
              <a:rPr lang="fr-FR" sz="3200" b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†bUIqvK© U‡cvjwR </a:t>
            </a:r>
            <a:r>
              <a:rPr lang="fr-FR" sz="24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(Network Topology)</a:t>
            </a:r>
            <a:endParaRPr lang="en-US" sz="24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18">
            <a:hlinkClick r:id="" action="ppaction://hlinkshowjump?jump=previous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6191250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19">
            <a:hlinkClick r:id="" action="ppaction://hlinkshowjump?jump=fir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5413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22">
            <a:hlinkClick r:id="" action="ppaction://hlinkshowjump?jump=endshow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0" y="144463"/>
            <a:ext cx="4778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23">
            <a:hlinkClick r:id="" action="ppaction://hlinkshowjump?jump=la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92075"/>
            <a:ext cx="5778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24">
            <a:hlinkClick r:id="" action="ppaction://hlinkshowjump?jump=nex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425" y="6189663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 bwMode="auto">
          <a:xfrm>
            <a:off x="890588" y="2365375"/>
            <a:ext cx="59944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evm U‡cvjwR Gi myweav </a:t>
            </a:r>
            <a:r>
              <a:rPr lang="en-US" sz="20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(Advantages of Bus Topology)</a:t>
            </a:r>
            <a:endParaRPr lang="en-US" sz="2400" b="1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 bwMode="auto">
          <a:xfrm>
            <a:off x="1103313" y="2952750"/>
            <a:ext cx="7250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1. †QvU AvKv‡ii †bUIqv‡K© e¨envi Lye mnR I GwU wek¦¯Í|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1109663" y="3389313"/>
            <a:ext cx="7250112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2. me‡P‡q Kg K¨vej cÖ‡qvRb nq, d‡j LiPI mvkªq nq|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1109663" y="3825875"/>
            <a:ext cx="725011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3. cÖ‡qvR‡b wiwcUvi e¨envi K‡i †bUIqv‡K©i e¨vK‡evb m¤cÖmviY Kiv hvq|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 bwMode="auto">
          <a:xfrm>
            <a:off x="1103313" y="4260850"/>
            <a:ext cx="7250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4. †Kvb Kw¤úDUvi bó n‡q †M‡j m¤ú~Y© wm‡÷g bó n‡q hvq bv|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 bwMode="auto">
          <a:xfrm>
            <a:off x="1103313" y="4606925"/>
            <a:ext cx="63738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5. †Kvb Kw¤úDUvi ev hš¿cvwZ †hvM Ki‡j ev mwi‡q wb‡j cy‡iv †bUIqv‡K©i </a:t>
            </a:r>
          </a:p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   Kvh©µg e¨vnZ nq bv|</a:t>
            </a:r>
          </a:p>
        </p:txBody>
      </p:sp>
    </p:spTree>
    <p:extLst>
      <p:ext uri="{BB962C8B-B14F-4D97-AF65-F5344CB8AC3E}">
        <p14:creationId xmlns:p14="http://schemas.microsoft.com/office/powerpoint/2010/main" val="825659833"/>
      </p:ext>
    </p:extLst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20" grpId="0" autoUpdateAnimBg="0"/>
      <p:bldP spid="18" grpId="0" autoUpdateAnimBg="0"/>
      <p:bldP spid="19" grpId="0" autoUpdateAnimBg="0"/>
      <p:bldP spid="21" grpId="0" autoUpdateAnimBg="0"/>
      <p:bldP spid="2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88950" y="1587500"/>
            <a:ext cx="8213725" cy="671513"/>
          </a:xfrm>
        </p:spPr>
        <p:txBody>
          <a:bodyPr/>
          <a:lstStyle/>
          <a:p>
            <a:pPr eaLnBrk="1" hangingPunct="1"/>
            <a:r>
              <a:rPr lang="fr-FR" sz="3200" b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†bUIqvK© U‡cvjwR </a:t>
            </a:r>
            <a:r>
              <a:rPr lang="fr-FR" sz="24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(Network Topology)</a:t>
            </a:r>
            <a:endParaRPr lang="en-US" sz="24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18">
            <a:hlinkClick r:id="" action="ppaction://hlinkshowjump?jump=previous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6191250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19">
            <a:hlinkClick r:id="" action="ppaction://hlinkshowjump?jump=fir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5413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22">
            <a:hlinkClick r:id="" action="ppaction://hlinkshowjump?jump=endshow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0" y="144463"/>
            <a:ext cx="4778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23">
            <a:hlinkClick r:id="" action="ppaction://hlinkshowjump?jump=la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92075"/>
            <a:ext cx="5778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24">
            <a:hlinkClick r:id="" action="ppaction://hlinkshowjump?jump=nex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425" y="6189663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 bwMode="auto">
          <a:xfrm>
            <a:off x="890588" y="2365375"/>
            <a:ext cx="6683375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evm U‡cvjwR Gi Amyweav </a:t>
            </a:r>
            <a:r>
              <a:rPr lang="en-US" sz="20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(Disadvantages of Bus Topology)</a:t>
            </a:r>
            <a:endParaRPr lang="en-US" sz="2400" b="1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 bwMode="auto">
          <a:xfrm>
            <a:off x="1103313" y="2952750"/>
            <a:ext cx="7250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1. †bUIqv‡K© Kw¤úDUvi msL¨v †ewk n‡j †WUv UªvÝwgkb wewNœZ nq|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1109663" y="3389313"/>
            <a:ext cx="7250112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2. †WUv UªvÝwgk‡bi MwZ Kg|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1109663" y="3825875"/>
            <a:ext cx="725011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3. †bUIqv‡K© m„ó mgm¨v wbY©q Zzjbvg~jK †ek RwUj|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 bwMode="auto">
          <a:xfrm>
            <a:off x="1103313" y="4260850"/>
            <a:ext cx="7250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4. g~j K¨v‡e‡ji GKwUgvÎ ¯’v‡b m„ó ÎæwU cy‡iv †bUIqvK©‡K APj K‡i w`‡Z cv‡i|</a:t>
            </a:r>
          </a:p>
        </p:txBody>
      </p:sp>
    </p:spTree>
    <p:extLst>
      <p:ext uri="{BB962C8B-B14F-4D97-AF65-F5344CB8AC3E}">
        <p14:creationId xmlns:p14="http://schemas.microsoft.com/office/powerpoint/2010/main" val="1310380366"/>
      </p:ext>
    </p:extLst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20" grpId="0" autoUpdateAnimBg="0"/>
      <p:bldP spid="18" grpId="0" autoUpdateAnimBg="0"/>
      <p:bldP spid="19" grpId="0" autoUpdateAnimBg="0"/>
      <p:bldP spid="2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88950" y="1587500"/>
            <a:ext cx="8213725" cy="671513"/>
          </a:xfrm>
        </p:spPr>
        <p:txBody>
          <a:bodyPr/>
          <a:lstStyle/>
          <a:p>
            <a:pPr eaLnBrk="1" hangingPunct="1"/>
            <a:r>
              <a:rPr lang="fr-FR" sz="3200" b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†bUIqvK© U‡cvjwR </a:t>
            </a:r>
            <a:r>
              <a:rPr lang="fr-FR" sz="24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(Network Topology)</a:t>
            </a:r>
            <a:endParaRPr lang="en-US" sz="24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18">
            <a:hlinkClick r:id="" action="ppaction://hlinkshowjump?jump=previous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6191250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19">
            <a:hlinkClick r:id="" action="ppaction://hlinkshowjump?jump=fir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5413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22">
            <a:hlinkClick r:id="" action="ppaction://hlinkshowjump?jump=endshow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0" y="144463"/>
            <a:ext cx="4778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23">
            <a:hlinkClick r:id="" action="ppaction://hlinkshowjump?jump=la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92075"/>
            <a:ext cx="5778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24">
            <a:hlinkClick r:id="" action="ppaction://hlinkshowjump?jump=nex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425" y="6189663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 bwMode="auto">
          <a:xfrm>
            <a:off x="890588" y="2365375"/>
            <a:ext cx="42799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2. wis U‡cvjwR </a:t>
            </a:r>
            <a:r>
              <a:rPr lang="en-US" sz="20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(Ring Topology)</a:t>
            </a:r>
            <a:endParaRPr lang="en-US" sz="2400" b="1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 bwMode="auto">
          <a:xfrm>
            <a:off x="895350" y="2952750"/>
            <a:ext cx="3649663" cy="250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wis U‡cvjwR‡Z cÖwZwU Kw¤úDUvi Zvi cvk¦©eZ©x Kw¤úDUv‡ii mv‡_ mshy³ _v‡K| Gfv‡e wis‡qi me©‡kl Kw¤úDUviwU cÖ_gwUi mv‡_ hy³ _v‡K|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5950" y="2952750"/>
            <a:ext cx="2813050" cy="25574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0804007"/>
      </p:ext>
    </p:extLst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20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88950" y="1587500"/>
            <a:ext cx="8213725" cy="671513"/>
          </a:xfrm>
        </p:spPr>
        <p:txBody>
          <a:bodyPr/>
          <a:lstStyle/>
          <a:p>
            <a:pPr eaLnBrk="1" hangingPunct="1"/>
            <a:r>
              <a:rPr lang="fr-FR" sz="3200" b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†bUIqvK© U‡cvjwR </a:t>
            </a:r>
            <a:r>
              <a:rPr lang="fr-FR" sz="24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(Network Topology)</a:t>
            </a:r>
            <a:endParaRPr lang="en-US" sz="24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9" name="Picture 18">
            <a:hlinkClick r:id="" action="ppaction://hlinkshowjump?jump=previous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6191250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19">
            <a:hlinkClick r:id="" action="ppaction://hlinkshowjump?jump=fir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5413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22">
            <a:hlinkClick r:id="" action="ppaction://hlinkshowjump?jump=endshow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0" y="144463"/>
            <a:ext cx="4778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23">
            <a:hlinkClick r:id="" action="ppaction://hlinkshowjump?jump=la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92075"/>
            <a:ext cx="5778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24">
            <a:hlinkClick r:id="" action="ppaction://hlinkshowjump?jump=nex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425" y="6189663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 bwMode="auto">
          <a:xfrm>
            <a:off x="890588" y="2365375"/>
            <a:ext cx="7254875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wis U‡cvjwR e¨env‡ii myweav </a:t>
            </a:r>
            <a:r>
              <a:rPr lang="en-US" sz="20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(Advantages of Ring Topology)</a:t>
            </a:r>
            <a:endParaRPr lang="en-US" sz="2400" b="1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 bwMode="auto">
          <a:xfrm>
            <a:off x="1103313" y="2952750"/>
            <a:ext cx="725011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1. GB c×wZ‡Z †K›`ªxq †Kvb Kw¤úDUvi ev mvf©v‡ii cÖ‡qvRb nq bv|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1109663" y="3389313"/>
            <a:ext cx="7250112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2. †bUIqv‡K© Aew¯’Z cÖwZwU Kw¤úDUv‡ii ¸iæZ¡ mgvb|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1109663" y="3825875"/>
            <a:ext cx="725011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3. †bUIqv‡K© Kw¤úDUvi msL¨v evo‡jI Gi `ÿZv Lye †ewk cÖfvweZ nq bv|</a:t>
            </a:r>
          </a:p>
        </p:txBody>
      </p:sp>
    </p:spTree>
    <p:extLst>
      <p:ext uri="{BB962C8B-B14F-4D97-AF65-F5344CB8AC3E}">
        <p14:creationId xmlns:p14="http://schemas.microsoft.com/office/powerpoint/2010/main" val="1411028852"/>
      </p:ext>
    </p:extLst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20" grpId="0" autoUpdateAnimBg="0"/>
      <p:bldP spid="18" grpId="0" autoUpdateAnimBg="0"/>
      <p:bldP spid="1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88950" y="1587500"/>
            <a:ext cx="8213725" cy="671513"/>
          </a:xfrm>
        </p:spPr>
        <p:txBody>
          <a:bodyPr/>
          <a:lstStyle/>
          <a:p>
            <a:pPr eaLnBrk="1" hangingPunct="1"/>
            <a:r>
              <a:rPr lang="fr-FR" sz="3200" b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†bUIqvK© U‡cvjwR </a:t>
            </a:r>
            <a:r>
              <a:rPr lang="fr-FR" sz="24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(Network Topology)</a:t>
            </a:r>
            <a:endParaRPr lang="en-US" sz="24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3" name="Picture 18">
            <a:hlinkClick r:id="" action="ppaction://hlinkshowjump?jump=previous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6191250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19">
            <a:hlinkClick r:id="" action="ppaction://hlinkshowjump?jump=fir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5413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22">
            <a:hlinkClick r:id="" action="ppaction://hlinkshowjump?jump=endshow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0" y="144463"/>
            <a:ext cx="4778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23">
            <a:hlinkClick r:id="" action="ppaction://hlinkshowjump?jump=la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92075"/>
            <a:ext cx="5778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24">
            <a:hlinkClick r:id="" action="ppaction://hlinkshowjump?jump=nex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425" y="6189663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 bwMode="auto">
          <a:xfrm>
            <a:off x="890588" y="2365375"/>
            <a:ext cx="7254875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wis U‡cvjwR e¨env‡ii Amyweav </a:t>
            </a:r>
            <a:r>
              <a:rPr lang="en-US" sz="20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(Disadvantages of Ring Topology)</a:t>
            </a:r>
            <a:endParaRPr lang="en-US" sz="2400" b="1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 bwMode="auto">
          <a:xfrm>
            <a:off x="1103313" y="2952750"/>
            <a:ext cx="7599362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1. †bUIqv‡K©i GKwUgvÎ Kw¤úDUvi mgm¨vq AvµvšÍ n‡j cy‡iv †bUIqvK© APj n‡q c‡o|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1109663" y="3389313"/>
            <a:ext cx="7250112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2. wis U‡cvjwRi †bUIqv‡K© mgm¨v wbiƒcY †ek RwUj|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1109663" y="3825875"/>
            <a:ext cx="7399337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3. †bUIqv‡K© †Kvb Kw¤úDUvi †hvM Ki‡j ev mwi‡q wb‡j Zv cy‡iv †bUIqv‡K©i Kvh©µg</a:t>
            </a:r>
          </a:p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   e¨vnZ K‡i|</a:t>
            </a:r>
          </a:p>
        </p:txBody>
      </p:sp>
    </p:spTree>
    <p:extLst>
      <p:ext uri="{BB962C8B-B14F-4D97-AF65-F5344CB8AC3E}">
        <p14:creationId xmlns:p14="http://schemas.microsoft.com/office/powerpoint/2010/main" val="1977087590"/>
      </p:ext>
    </p:extLst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20" grpId="0" autoUpdateAnimBg="0"/>
      <p:bldP spid="18" grpId="0" autoUpdateAnimBg="0"/>
      <p:bldP spid="1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88950" y="1587500"/>
            <a:ext cx="8213725" cy="671513"/>
          </a:xfrm>
        </p:spPr>
        <p:txBody>
          <a:bodyPr/>
          <a:lstStyle/>
          <a:p>
            <a:pPr eaLnBrk="1" hangingPunct="1"/>
            <a:r>
              <a:rPr lang="fr-FR" sz="3200" b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†bUIqvK© U‡cvjwR </a:t>
            </a:r>
            <a:r>
              <a:rPr lang="fr-FR" sz="24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(Network Topology)</a:t>
            </a:r>
            <a:endParaRPr lang="en-US" sz="24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18">
            <a:hlinkClick r:id="" action="ppaction://hlinkshowjump?jump=previous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6191250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19">
            <a:hlinkClick r:id="" action="ppaction://hlinkshowjump?jump=fir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5413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22">
            <a:hlinkClick r:id="" action="ppaction://hlinkshowjump?jump=endshow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0" y="144463"/>
            <a:ext cx="4778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23">
            <a:hlinkClick r:id="" action="ppaction://hlinkshowjump?jump=la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92075"/>
            <a:ext cx="5778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24">
            <a:hlinkClick r:id="" action="ppaction://hlinkshowjump?jump=nex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425" y="6189663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27">
            <a:hlinkClick r:id="rId10" action="ppaction://hlinksldjump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949325"/>
            <a:ext cx="1460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28">
            <a:hlinkClick r:id="rId12" action="ppaction://hlinksldjump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949325"/>
            <a:ext cx="1460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Picture 29">
            <a:hlinkClick r:id="rId14" action="ppaction://hlinksldjump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513" y="949325"/>
            <a:ext cx="1460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30">
            <a:hlinkClick r:id="" action="ppaction://noaction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8" y="949325"/>
            <a:ext cx="1460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31">
            <a:hlinkClick r:id="" action="ppaction://noaction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63" y="949325"/>
            <a:ext cx="1460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7" name="Picture 32">
            <a:hlinkClick r:id="" action="ppaction://noaction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25" y="949325"/>
            <a:ext cx="14605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 bwMode="auto">
          <a:xfrm>
            <a:off x="890588" y="2365375"/>
            <a:ext cx="42799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3. ÷vi U‡cvjwR </a:t>
            </a:r>
            <a:r>
              <a:rPr lang="en-US" sz="20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(Star Topology)</a:t>
            </a:r>
            <a:endParaRPr lang="en-US" sz="2400" b="1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 bwMode="auto">
          <a:xfrm>
            <a:off x="895350" y="2952750"/>
            <a:ext cx="3649663" cy="250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†h U‡cvjRx GKwU †K›`ªxq wbqš¿YKvix Kw¤úDUvi ev †nv÷ Kw¤úDUv‡ii mv‡_ Ab¨vb¨ Kw¤úDUvi mshy³ K‡i †bUIqvK© M‡o †Zv‡j Zv‡K ÷vi U‡cvjwR ejv nq|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95850" y="3116263"/>
            <a:ext cx="3695700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2005547"/>
      </p:ext>
    </p:extLst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2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88950" y="1587500"/>
            <a:ext cx="8213725" cy="671513"/>
          </a:xfrm>
        </p:spPr>
        <p:txBody>
          <a:bodyPr/>
          <a:lstStyle/>
          <a:p>
            <a:pPr eaLnBrk="1" hangingPunct="1"/>
            <a:r>
              <a:rPr lang="fr-FR" sz="3200" b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†bUIqvK© U‡cvjwR </a:t>
            </a:r>
            <a:r>
              <a:rPr lang="fr-FR" sz="24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(Network Topology)</a:t>
            </a:r>
            <a:endParaRPr lang="en-US" sz="24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18">
            <a:hlinkClick r:id="" action="ppaction://hlinkshowjump?jump=previous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6191250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19">
            <a:hlinkClick r:id="" action="ppaction://hlinkshowjump?jump=fir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5413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22">
            <a:hlinkClick r:id="" action="ppaction://hlinkshowjump?jump=endshow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0" y="144463"/>
            <a:ext cx="4778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23">
            <a:hlinkClick r:id="" action="ppaction://hlinkshowjump?jump=la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92075"/>
            <a:ext cx="5778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24">
            <a:hlinkClick r:id="" action="ppaction://hlinkshowjump?jump=nex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425" y="6189663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 bwMode="auto">
          <a:xfrm>
            <a:off x="890588" y="2365375"/>
            <a:ext cx="42799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4. wUª U‡cvjwR </a:t>
            </a:r>
            <a:r>
              <a:rPr lang="en-US" sz="20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(Tree Topology)</a:t>
            </a:r>
            <a:endParaRPr lang="en-US" sz="2400" b="1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 bwMode="auto">
          <a:xfrm>
            <a:off x="895350" y="2952750"/>
            <a:ext cx="3649663" cy="250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†h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U‡cvjwR‡Z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ci¯ú‡ii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mv‡_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Mv‡Qi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kvLv-cÖkvLvi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g‡Zv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web¨¯Í _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Zv‡K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wU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ª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U‡cvjwR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ejv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| G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U‡cvjwR‡Z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GK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GKvwaK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¯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Í‡ii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nv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÷ 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Kw¤úDUv‡ii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mv‡_ hy³ _</a:t>
            </a:r>
            <a:r>
              <a:rPr lang="en-US" sz="2000" b="1" dirty="0" err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2000" b="1" dirty="0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|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37125" y="3076575"/>
            <a:ext cx="3571875" cy="2257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9895700"/>
      </p:ext>
    </p:extLst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20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50925"/>
            <a:ext cx="2097206" cy="18289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9729"/>
            <a:ext cx="38100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130" y="4495800"/>
            <a:ext cx="3752457" cy="21053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111" y="1390782"/>
            <a:ext cx="3703361" cy="33144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368735"/>
            <a:ext cx="2310544" cy="32378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39000" y="991081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10400" y="1020257"/>
            <a:ext cx="1853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Bus Topology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10400" y="1565404"/>
            <a:ext cx="1853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Tree Topology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010400" y="2094808"/>
            <a:ext cx="1853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Ring Topology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010400" y="2678668"/>
            <a:ext cx="1853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 Topology</a:t>
            </a:r>
            <a:endParaRPr lang="en-US" dirty="0"/>
          </a:p>
        </p:txBody>
      </p:sp>
      <p:sp>
        <p:nvSpPr>
          <p:cNvPr id="15" name="6-Point Star 14"/>
          <p:cNvSpPr/>
          <p:nvPr/>
        </p:nvSpPr>
        <p:spPr>
          <a:xfrm>
            <a:off x="3409951" y="5028254"/>
            <a:ext cx="380999" cy="413747"/>
          </a:xfrm>
          <a:prstGeom prst="star6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2-Point Star 15"/>
          <p:cNvSpPr/>
          <p:nvPr/>
        </p:nvSpPr>
        <p:spPr>
          <a:xfrm>
            <a:off x="4682708" y="2094808"/>
            <a:ext cx="495300" cy="583860"/>
          </a:xfrm>
          <a:prstGeom prst="star12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4-Point Star 16"/>
          <p:cNvSpPr/>
          <p:nvPr/>
        </p:nvSpPr>
        <p:spPr>
          <a:xfrm>
            <a:off x="1295400" y="1360413"/>
            <a:ext cx="533400" cy="574323"/>
          </a:xfrm>
          <a:prstGeom prst="star4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loud Callout 17"/>
          <p:cNvSpPr/>
          <p:nvPr/>
        </p:nvSpPr>
        <p:spPr>
          <a:xfrm>
            <a:off x="6864136" y="3351417"/>
            <a:ext cx="749728" cy="533400"/>
          </a:xfrm>
          <a:prstGeom prst="cloudCallou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00451" y="682896"/>
            <a:ext cx="319053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IN" sz="40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পাঠ মূল্যায়ন</a:t>
            </a:r>
            <a:endParaRPr lang="en-US" sz="40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081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450" y="1536700"/>
            <a:ext cx="7085013" cy="1003300"/>
          </a:xfrm>
        </p:spPr>
        <p:txBody>
          <a:bodyPr/>
          <a:lstStyle/>
          <a:p>
            <a:pPr eaLnBrk="1" hangingPunct="1"/>
            <a:r>
              <a:rPr lang="fr-FR" sz="7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cvV</a:t>
            </a:r>
            <a:r>
              <a:rPr lang="fr-FR" sz="7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7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g~j¨vqb</a:t>
            </a:r>
            <a:endParaRPr lang="en-US" sz="5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5" name="Picture 18">
            <a:hlinkClick r:id="" action="ppaction://hlinkshowjump?jump=previous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6191250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19">
            <a:hlinkClick r:id="" action="ppaction://hlinkshowjump?jump=fir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5413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22">
            <a:hlinkClick r:id="" action="ppaction://hlinkshowjump?jump=endshow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0" y="144463"/>
            <a:ext cx="4778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23">
            <a:hlinkClick r:id="" action="ppaction://hlinkshowjump?jump=la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92075"/>
            <a:ext cx="5778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24">
            <a:hlinkClick r:id="" action="ppaction://hlinkshowjump?jump=nex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425" y="6189663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6201" y="2473487"/>
            <a:ext cx="8910637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6000" b="1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Kw¤úDUv‡ii</a:t>
            </a:r>
            <a:r>
              <a:rPr lang="en-US" sz="6000" b="1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AvšÍtmshyw³ I Z_¨ </a:t>
            </a:r>
            <a:r>
              <a:rPr lang="en-US" sz="6000" b="1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Av`vb-cÖ`v‡bi</a:t>
            </a:r>
            <a:r>
              <a:rPr lang="en-US" sz="6000" b="1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6000" b="1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ÿ‡Î</a:t>
            </a:r>
            <a:r>
              <a:rPr lang="en-US" sz="6000" b="1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6000" b="1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bUIqvwK©s</a:t>
            </a:r>
            <a:r>
              <a:rPr lang="en-US" sz="6000" b="1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6000" b="1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6000" b="1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6000" b="1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weKí</a:t>
            </a:r>
            <a:r>
              <a:rPr lang="en-US" sz="6000" b="1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6000" b="1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US" sz="6000" b="1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- </a:t>
            </a:r>
            <a:r>
              <a:rPr lang="en-US" sz="6000" b="1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ch©v‡jvPbv</a:t>
            </a:r>
            <a:r>
              <a:rPr lang="en-US" sz="6000" b="1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Ki|</a:t>
            </a:r>
          </a:p>
        </p:txBody>
      </p:sp>
    </p:spTree>
    <p:extLst>
      <p:ext uri="{BB962C8B-B14F-4D97-AF65-F5344CB8AC3E}">
        <p14:creationId xmlns:p14="http://schemas.microsoft.com/office/powerpoint/2010/main" val="4151027029"/>
      </p:ext>
    </p:extLst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450" y="1536700"/>
            <a:ext cx="7085013" cy="7874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3600" b="1" dirty="0" err="1" smtClean="0">
                <a:solidFill>
                  <a:schemeClr val="accent6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evwoi</a:t>
            </a:r>
            <a:r>
              <a:rPr lang="fr-FR" sz="3600" b="1" dirty="0" smtClean="0">
                <a:solidFill>
                  <a:schemeClr val="accent6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3600" b="1" dirty="0" err="1" smtClean="0">
                <a:solidFill>
                  <a:schemeClr val="accent6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KvR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939" name="Picture 18">
            <a:hlinkClick r:id="" action="ppaction://hlinkshowjump?jump=previous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6191250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19">
            <a:hlinkClick r:id="" action="ppaction://hlinkshowjump?jump=fir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5413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22">
            <a:hlinkClick r:id="" action="ppaction://hlinkshowjump?jump=endshow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0" y="144463"/>
            <a:ext cx="4778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23">
            <a:hlinkClick r:id="" action="ppaction://hlinkshowjump?jump=las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92075"/>
            <a:ext cx="5778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24">
            <a:hlinkClick r:id="" action="ppaction://hlinkshowjump?jump=nextslide">
              <a:snd r:embed="rId3" name="arrow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425" y="6189663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itle 1"/>
          <p:cNvSpPr txBox="1">
            <a:spLocks/>
          </p:cNvSpPr>
          <p:nvPr/>
        </p:nvSpPr>
        <p:spPr bwMode="auto">
          <a:xfrm>
            <a:off x="708025" y="3933825"/>
            <a:ext cx="797083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FR" sz="20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fr-FR" sz="2800" b="1" smtClean="0">
                <a:solidFill>
                  <a:prstClr val="black"/>
                </a:solidFill>
                <a:latin typeface="SutonnyMJ" pitchFamily="2" charset="0"/>
                <a:cs typeface="SutonnyMJ" pitchFamily="2" charset="0"/>
              </a:rPr>
              <a:t>†bUIqvK© U‡cvjwR Kx? wewfbœ cÖKvi U‡cvjwR ms‡ÿ‡c eY©bv Ki| </a:t>
            </a:r>
            <a:endParaRPr lang="en-US" sz="2000" b="1" smtClean="0">
              <a:solidFill>
                <a:prstClr val="black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021179"/>
      </p:ext>
    </p:extLst>
  </p:cSld>
  <p:clrMapOvr>
    <a:masterClrMapping/>
  </p:clrMapOvr>
  <p:transition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-152400"/>
            <a:ext cx="9144000" cy="6858000"/>
          </a:xfrm>
          <a:prstGeom prst="rect">
            <a:avLst/>
          </a:prstGeom>
          <a:ln w="228600" cap="sq" cmpd="thickThin">
            <a:solidFill>
              <a:srgbClr val="00B050"/>
            </a:solidFill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05000" y="1371600"/>
            <a:ext cx="434340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BD" sz="13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/>
                <a:ea typeface="NikoshBAN"/>
                <a:cs typeface="NikoshBAN"/>
              </a:rPr>
              <a:t>ধন্যবাদ</a:t>
            </a:r>
          </a:p>
        </p:txBody>
      </p:sp>
      <p:sp>
        <p:nvSpPr>
          <p:cNvPr id="2" name="Rectangle 1"/>
          <p:cNvSpPr/>
          <p:nvPr/>
        </p:nvSpPr>
        <p:spPr>
          <a:xfrm>
            <a:off x="1905000" y="1371600"/>
            <a:ext cx="4185762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13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/>
                <a:ea typeface="NikoshBAN"/>
                <a:cs typeface="NikoshBAN"/>
              </a:rPr>
              <a:t>ধন্যবাদ</a:t>
            </a:r>
            <a:endParaRPr lang="en-US" sz="13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9706191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oncours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347</TotalTime>
  <Words>773</Words>
  <Application>Microsoft Office PowerPoint</Application>
  <PresentationFormat>On-screen Show (4:3)</PresentationFormat>
  <Paragraphs>97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20</vt:i4>
      </vt:variant>
    </vt:vector>
  </HeadingPairs>
  <TitlesOfParts>
    <vt:vector size="44" baseType="lpstr">
      <vt:lpstr>Arial</vt:lpstr>
      <vt:lpstr>Calibri</vt:lpstr>
      <vt:lpstr>Georgia</vt:lpstr>
      <vt:lpstr>Lucida Sans Unicode</vt:lpstr>
      <vt:lpstr>NikoshBAN</vt:lpstr>
      <vt:lpstr>SutonnyMJ</vt:lpstr>
      <vt:lpstr>Times New Roman</vt:lpstr>
      <vt:lpstr>Verdana</vt:lpstr>
      <vt:lpstr>Vrinda</vt:lpstr>
      <vt:lpstr>Wingdings</vt:lpstr>
      <vt:lpstr>Wingdings 2</vt:lpstr>
      <vt:lpstr>Wingdings 3</vt:lpstr>
      <vt:lpstr>Concourse</vt:lpstr>
      <vt:lpstr>Civic</vt:lpstr>
      <vt:lpstr>1_Civic</vt:lpstr>
      <vt:lpstr>2_Civic</vt:lpstr>
      <vt:lpstr>3_Civic</vt:lpstr>
      <vt:lpstr>4_Civic</vt:lpstr>
      <vt:lpstr>5_Civic</vt:lpstr>
      <vt:lpstr>6_Civic</vt:lpstr>
      <vt:lpstr>7_Civic</vt:lpstr>
      <vt:lpstr>8_Civic</vt:lpstr>
      <vt:lpstr>9_Civic</vt:lpstr>
      <vt:lpstr>10_Civic</vt:lpstr>
      <vt:lpstr> </vt:lpstr>
      <vt:lpstr>PowerPoint Presentation</vt:lpstr>
      <vt:lpstr>শিক্ষক পরিচিতি</vt:lpstr>
      <vt:lpstr>পূর্বজ্ঞান যাচাই</vt:lpstr>
      <vt:lpstr>পাঠ ঘোষণা</vt:lpstr>
      <vt:lpstr>শিখনফল</vt:lpstr>
      <vt:lpstr>  </vt:lpstr>
      <vt:lpstr>    </vt:lpstr>
      <vt:lpstr>†bUIqvK© U‡cvjwR (Network Topology)</vt:lpstr>
      <vt:lpstr>†bUIqvK© U‡cvjwR (Network Topology)</vt:lpstr>
      <vt:lpstr>†bUIqvK© U‡cvjwR (Network Topology)</vt:lpstr>
      <vt:lpstr>†bUIqvK© U‡cvjwR (Network Topology)</vt:lpstr>
      <vt:lpstr>†bUIqvK© U‡cvjwR (Network Topology)</vt:lpstr>
      <vt:lpstr>†bUIqvK© U‡cvjwR (Network Topology)</vt:lpstr>
      <vt:lpstr>†bUIqvK© U‡cvjwR (Network Topology)</vt:lpstr>
      <vt:lpstr>†bUIqvK© U‡cvjwR (Network Topology)</vt:lpstr>
      <vt:lpstr>PowerPoint Presentation</vt:lpstr>
      <vt:lpstr>cvV g~j¨vqb</vt:lpstr>
      <vt:lpstr>evwoi KvR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শিক্ষক পরিচিতি</dc:title>
  <dc:creator>Afzal</dc:creator>
  <cp:lastModifiedBy>Nurun Nahar</cp:lastModifiedBy>
  <cp:revision>51</cp:revision>
  <dcterms:created xsi:type="dcterms:W3CDTF">2017-10-05T11:08:34Z</dcterms:created>
  <dcterms:modified xsi:type="dcterms:W3CDTF">2021-01-07T03:35:05Z</dcterms:modified>
</cp:coreProperties>
</file>