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74" r:id="rId14"/>
    <p:sldId id="268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77" autoAdjust="0"/>
    <p:restoredTop sz="94660"/>
  </p:normalViewPr>
  <p:slideViewPr>
    <p:cSldViewPr>
      <p:cViewPr varScale="1">
        <p:scale>
          <a:sx n="69" d="100"/>
          <a:sy n="69" d="100"/>
        </p:scale>
        <p:origin x="-118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BD62A0-0A38-4CB2-94EC-4027DD159A1C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4666C-9E14-4C24-93C8-F690D3BCF88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D4666C-9E14-4C24-93C8-F690D3BCF88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458200" cy="1600200"/>
          </a:xfr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সবাইকে শুভেচ্ছা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" y="2133600"/>
            <a:ext cx="8229600" cy="4343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81000"/>
            <a:ext cx="4038600" cy="6019800"/>
          </a:xfrm>
          <a:prstGeom prst="rect">
            <a:avLst/>
          </a:prstGeom>
        </p:spPr>
      </p:pic>
      <p:sp>
        <p:nvSpPr>
          <p:cNvPr id="3" name="Flowchart: Punched Tape 2"/>
          <p:cNvSpPr/>
          <p:nvPr/>
        </p:nvSpPr>
        <p:spPr>
          <a:xfrm>
            <a:off x="4953000" y="228600"/>
            <a:ext cx="3733800" cy="6096000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প্রয়োজনীয় পুষ্টি গ্রহণ না করলে শরীর দুর্বল হয়ে পড়ে এবং সহজেই রোগে আক্রান্ত হয়। শরীরের কর্মক্ষমতা হ্রাস পায়।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304800"/>
            <a:ext cx="4724400" cy="5943600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>
          <a:xfrm>
            <a:off x="5562600" y="533400"/>
            <a:ext cx="3124200" cy="533400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অপুষ্টিজনিত কারনে শিশুর স্বাভাবিক বৃদ্ধি ও বিকাশ বাধাগ্রস্থ হয়।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914400"/>
            <a:ext cx="4089400" cy="5105400"/>
          </a:xfrm>
          <a:prstGeom prst="rect">
            <a:avLst/>
          </a:prstGeom>
        </p:spPr>
      </p:pic>
      <p:sp>
        <p:nvSpPr>
          <p:cNvPr id="4" name="Snip Single Corner Rectangle 3"/>
          <p:cNvSpPr/>
          <p:nvPr/>
        </p:nvSpPr>
        <p:spPr>
          <a:xfrm>
            <a:off x="5029200" y="914400"/>
            <a:ext cx="3581400" cy="4953000"/>
          </a:xfrm>
          <a:prstGeom prst="snip1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আবার অতিরিক্ত খাদ্য গ্রহণের ফলে ওজনজনিত সমস্যা সৃষ্টি হতে পারে।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বই সংযোগ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তোমার পাঠ্য বইয়ের ৪১নং পৃষ্ঠা খোল</a:t>
            </a:r>
          </a:p>
          <a:p>
            <a:pPr>
              <a:buNone/>
            </a:pP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86000"/>
            <a:ext cx="7772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25963"/>
          </a:xfrm>
          <a:ln w="28575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শিক্ষার্থীদের দলে ভাগ করে</a:t>
            </a:r>
          </a:p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১। অপুষ্টিজনিত কারনে কি কি সমস্যা হতে পারে।</a:t>
            </a:r>
          </a:p>
          <a:p>
            <a:pPr>
              <a:buNone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২। সুষম খাদ্য কাকে বলে?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bn-BD" dirty="0" smtClean="0"/>
              <a:t>১।সুষম খাদ্য গ্রহণ করা প্রয়োজন কেন?</a:t>
            </a:r>
          </a:p>
          <a:p>
            <a:r>
              <a:rPr lang="bn-BD" dirty="0" smtClean="0"/>
              <a:t>২।কিভাবে আমরা সুষম খাদ্য পেতে পারি?</a:t>
            </a:r>
          </a:p>
          <a:p>
            <a:r>
              <a:rPr lang="bn-BD" dirty="0" smtClean="0"/>
              <a:t>৩। তুমি যদি অতিরিক্ত খাদ্য গ্রহন কর তবে তোমার কি কি সমস্যা হতে পারে তা তিনটি বাক্যে লিখ?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 w="38100"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বাড়ীর 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458200" cy="4525963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আজকে তোমরা কি খেয়েছ, কখন খেয়েছ এবং কতটুকু খেয়েছ তার একটি তালিকা তৈরী করে আনবে।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/>
              <a:t>সিদ্ধান্ত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bn-BD" dirty="0" smtClean="0"/>
              <a:t>সুস্থ জীবনের জন্য আমাদের প্রয়োজনীয় সুষম খাদ্য গ্রহণ করতে হবে।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600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rose-bouquet-30-ros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71600" y="1600200"/>
            <a:ext cx="6400800" cy="4800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3600" b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নাজমুস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সাকিব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খান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কণা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কলাপাড়া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সরকারি প্রাথমিক বিদ্যালয়।</a:t>
            </a:r>
          </a:p>
          <a:p>
            <a:pPr algn="ctr"/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কলাপাড়া</a:t>
            </a:r>
            <a:r>
              <a:rPr lang="bn-BD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, </a:t>
            </a:r>
            <a:r>
              <a:rPr lang="bn-IN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পটুয়াখালী।</a:t>
            </a:r>
            <a:r>
              <a:rPr lang="bn-BD" sz="3600" b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r>
              <a:rPr lang="bn-BD" sz="3600" smtClean="0">
                <a:latin typeface="NikoshBAN" pitchFamily="2" charset="0"/>
                <a:cs typeface="NikoshBAN" pitchFamily="2" charset="0"/>
              </a:rPr>
              <a:t> 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 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বিষয়ঃ প্রাথমিক বিজ্ঞান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শ্রেণিঃ তৃতীয়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পাঠের শিরোনামঃ সুস্থ জীবনের জন্য খাদ্য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সময়ঃ ৩৫ মিনিট</a:t>
            </a:r>
          </a:p>
          <a:p>
            <a:pPr>
              <a:buNone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তারিখঃ০৫/০২/২০১৭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4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uiExpand="1" build="p" animBg="1"/>
      <p:bldP spid="5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চল একটি ভিডিও দেখি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539875" y="3086100"/>
          <a:ext cx="6064250" cy="685800"/>
        </p:xfrm>
        <a:graphic>
          <a:graphicData uri="http://schemas.openxmlformats.org/presentationml/2006/ole">
            <p:oleObj spid="_x0000_s1026" name="Packager Shell Object" showAsIcon="1" r:id="rId3" imgW="6063840" imgH="68580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আজকের পাঠ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সুস্থ জীবনের জন্য খাদ্য</a:t>
            </a:r>
            <a:endParaRPr lang="en-US" sz="6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৮.১.১ – বয়স ও কাজ অনুযায়ী পরিমিত খাদ্য গ্রহণের গুরুত্ব বলতে পারবে।</a:t>
            </a:r>
          </a:p>
          <a:p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৮.১.২- প্রয়োজনের কম বা বেশি খাওয়ার ক্ষতিকর দিক সম্পর্কে বলতে পারবে। 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পাঠ উপস্থাপন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 descr="c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7632" y="1524001"/>
            <a:ext cx="4517762" cy="3886200"/>
          </a:xfrm>
        </p:spPr>
      </p:pic>
      <p:sp>
        <p:nvSpPr>
          <p:cNvPr id="5" name="TextBox 4"/>
          <p:cNvSpPr txBox="1"/>
          <p:nvPr/>
        </p:nvSpPr>
        <p:spPr>
          <a:xfrm>
            <a:off x="0" y="5943600"/>
            <a:ext cx="44958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dirty="0" smtClean="0">
                <a:latin typeface="NikoshBAN" pitchFamily="2" charset="0"/>
                <a:cs typeface="NikoshBAN" pitchFamily="2" charset="0"/>
              </a:rPr>
              <a:t>ছবিতে কি দেখতে পাচ্ছ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Vertical Scroll 5"/>
          <p:cNvSpPr/>
          <p:nvPr/>
        </p:nvSpPr>
        <p:spPr>
          <a:xfrm>
            <a:off x="4800600" y="1524000"/>
            <a:ext cx="3962400" cy="4724400"/>
          </a:xfrm>
          <a:prstGeom prst="vertic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খাদ্য আমাদের সুস্থ থাকার জন্য প্রয়োজনীয় পুষ্টি সরবরাহ  করে।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Family Tre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599" y="228600"/>
            <a:ext cx="3429001" cy="3810000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3657600" y="193964"/>
            <a:ext cx="5029200" cy="3920836"/>
            <a:chOff x="152400" y="2556164"/>
            <a:chExt cx="5029200" cy="3920836"/>
          </a:xfrm>
        </p:grpSpPr>
        <p:pic>
          <p:nvPicPr>
            <p:cNvPr id="5" name="Picture 4" descr="naz 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2400" y="2556164"/>
              <a:ext cx="2667000" cy="1939636"/>
            </a:xfrm>
            <a:prstGeom prst="rect">
              <a:avLst/>
            </a:prstGeom>
          </p:spPr>
        </p:pic>
        <p:pic>
          <p:nvPicPr>
            <p:cNvPr id="6" name="Picture 5" descr="Nin-Faashwata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2400" y="4495800"/>
              <a:ext cx="2590800" cy="1919288"/>
            </a:xfrm>
            <a:prstGeom prst="rect">
              <a:avLst/>
            </a:prstGeom>
          </p:spPr>
        </p:pic>
        <p:pic>
          <p:nvPicPr>
            <p:cNvPr id="7" name="Picture 6" descr="Fisherman_0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67000" y="2590800"/>
              <a:ext cx="2514600" cy="3886200"/>
            </a:xfrm>
            <a:prstGeom prst="rect">
              <a:avLst/>
            </a:prstGeom>
          </p:spPr>
        </p:pic>
      </p:grpSp>
      <p:sp>
        <p:nvSpPr>
          <p:cNvPr id="8" name="Flowchart: Process 7"/>
          <p:cNvSpPr/>
          <p:nvPr/>
        </p:nvSpPr>
        <p:spPr>
          <a:xfrm>
            <a:off x="685800" y="4191000"/>
            <a:ext cx="7848600" cy="2209800"/>
          </a:xfrm>
          <a:prstGeom prst="flowChart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মানুষের বয়স ও কাজ অনুযায়ী খাদ্য ও পুষ্টির চাহিদা কম বেশি হয়ে থাকে।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838200"/>
            <a:ext cx="4267200" cy="4876800"/>
          </a:xfrm>
          <a:prstGeom prst="rect">
            <a:avLst/>
          </a:prstGeom>
        </p:spPr>
      </p:pic>
      <p:sp>
        <p:nvSpPr>
          <p:cNvPr id="3" name="Flowchart: Process 2"/>
          <p:cNvSpPr/>
          <p:nvPr/>
        </p:nvSpPr>
        <p:spPr>
          <a:xfrm>
            <a:off x="5181600" y="914400"/>
            <a:ext cx="3581400" cy="4800600"/>
          </a:xfrm>
          <a:prstGeom prst="flowChartProcess">
            <a:avLst/>
          </a:prstGeom>
          <a:ln w="38100"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4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সুষম খাদ্য বলতে খাদ্যের প্রতিটি দল থেকে সঠিক পরিমান খাদ্য গ্রহণ করাকে বোঝায়। সুষম খাদ্য গ্রহণ করা খুবই গুরুত্বপূর্ণ।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62484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সুষম খাদ্য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1" y="533400"/>
            <a:ext cx="4724399" cy="502920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6248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dirty="0" smtClean="0"/>
              <a:t>পুষ্টি উপাদান সমৃদ্ধ খাবার</a:t>
            </a:r>
            <a:endParaRPr lang="en-US" sz="2400" dirty="0"/>
          </a:p>
        </p:txBody>
      </p:sp>
      <p:sp>
        <p:nvSpPr>
          <p:cNvPr id="4" name="Rounded Rectangle 3"/>
          <p:cNvSpPr/>
          <p:nvPr/>
        </p:nvSpPr>
        <p:spPr>
          <a:xfrm>
            <a:off x="10744200" y="914400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5" name="Flowchart: Document 4"/>
          <p:cNvSpPr/>
          <p:nvPr/>
        </p:nvSpPr>
        <p:spPr>
          <a:xfrm>
            <a:off x="5715000" y="609600"/>
            <a:ext cx="2743200" cy="5257800"/>
          </a:xfrm>
          <a:prstGeom prst="flowChartDocumen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কর্মক্ষম থাকার জন্য আমাদের সঠিক পরিমান পুষ্টি উপাদান প্রয়োজন।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284</Words>
  <Application>Microsoft Office PowerPoint</Application>
  <PresentationFormat>On-screen Show (4:3)</PresentationFormat>
  <Paragraphs>48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Packager Shell Object</vt:lpstr>
      <vt:lpstr>সবাইকে শুভেচ্ছা </vt:lpstr>
      <vt:lpstr>পরিচিতি</vt:lpstr>
      <vt:lpstr>চল একটি ভিডিও দেখি</vt:lpstr>
      <vt:lpstr>আজকের পাঠ</vt:lpstr>
      <vt:lpstr>শিখনফল</vt:lpstr>
      <vt:lpstr>পাঠ উপস্থাপন</vt:lpstr>
      <vt:lpstr>Slide 7</vt:lpstr>
      <vt:lpstr>Slide 8</vt:lpstr>
      <vt:lpstr>Slide 9</vt:lpstr>
      <vt:lpstr>Slide 10</vt:lpstr>
      <vt:lpstr>Slide 11</vt:lpstr>
      <vt:lpstr>Slide 12</vt:lpstr>
      <vt:lpstr>বই সংযোগ</vt:lpstr>
      <vt:lpstr>দলীয় কাজ</vt:lpstr>
      <vt:lpstr>মূল্যায়ন</vt:lpstr>
      <vt:lpstr>বাড়ীর কাজ</vt:lpstr>
      <vt:lpstr>সিদ্ধান্ত</vt:lpstr>
      <vt:lpstr>ধন্যবাদ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PTI-JAM</dc:creator>
  <cp:lastModifiedBy>user</cp:lastModifiedBy>
  <cp:revision>83</cp:revision>
  <dcterms:created xsi:type="dcterms:W3CDTF">2006-08-16T00:00:00Z</dcterms:created>
  <dcterms:modified xsi:type="dcterms:W3CDTF">2021-01-07T13:14:51Z</dcterms:modified>
</cp:coreProperties>
</file>