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4" r:id="rId10"/>
    <p:sldId id="284" r:id="rId11"/>
    <p:sldId id="276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82" r:id="rId20"/>
    <p:sldId id="283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C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69" autoAdjust="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3A354-432A-47F1-969C-CABCEC02EF8F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2D7C3F-DFCC-4916-9945-94BA2C9B436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4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বাবুই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7E21E4-25DE-4113-88B1-F565F36D1B0F}" type="parTrans" cxnId="{4E6B4533-B792-4887-9613-5C5A71802EBD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E9459C-97CF-49AC-80E2-315D8EE555EC}" type="sibTrans" cxnId="{4E6B4533-B792-4887-9613-5C5A71802EBD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DEC9E7-616F-4F67-BE7E-8693CC698E76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ষ্ঠ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E288E2-E8BE-40E3-B936-A4465AAF9509}" type="parTrans" cxnId="{9631674D-8FEC-4126-A18D-8FCEF5150E03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F81BAD-4C9B-442D-9ADB-BCD816AA91EC}" type="sibTrans" cxnId="{9631674D-8FEC-4126-A18D-8FCEF5150E03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F3A957-0FC4-4E7B-9CF2-F388D9F4E44D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ষ্ম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0CE330-DCD3-4393-A2E6-02606CEC7E50}" type="parTrans" cxnId="{912EDF6B-6D01-4A7A-BC40-2E09F84237C3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FB7472-31B9-4E15-9F8E-7282D30FA6AD}" type="sibTrans" cxnId="{912EDF6B-6D01-4A7A-BC40-2E09F84237C3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EB9DF1-51A6-4D52-80FB-73C8C02BDDF4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ন্ত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05EF9B-BB2F-4EB1-BD9D-7CB3FD977127}" type="parTrans" cxnId="{298D6CEE-F032-44EC-ACE9-5186655AA72F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0DDE32-9E98-44F0-8C20-2B0C24FA33A3}" type="sibTrans" cxnId="{298D6CEE-F032-44EC-ACE9-5186655AA72F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0555F1-A914-4212-B5C3-67DD85444350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ণ্ড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96E140-F9E7-4097-87DB-1110E73C65B5}" type="parTrans" cxnId="{BD301FB4-F753-4852-A235-43AF1EC631A9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7E7774-30B7-4880-B62C-14DA634A6652}" type="sibTrans" cxnId="{BD301FB4-F753-4852-A235-43AF1EC631A9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ECEF6A-06B2-4FBD-9F31-F6730257C89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ষ্ট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F27033-D711-4005-AE47-51CCF736C5BF}" type="parTrans" cxnId="{C44C705B-BA6A-46FA-8FD0-E817DECB6065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63FEC6-82A3-4CD0-9DB6-8879E6D65907}" type="sibTrans" cxnId="{C44C705B-BA6A-46FA-8FD0-E817DECB6065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2EF67A-F7D2-4BCB-883A-8A5502F73F3E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4400" dirty="0" err="1">
              <a:latin typeface="NikoshBAN" panose="02000000000000000000" pitchFamily="2" charset="0"/>
              <a:cs typeface="NikoshBAN" panose="02000000000000000000" pitchFamily="2" charset="0"/>
            </a:rPr>
            <a:t>শ্র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165990-7B4E-4390-928F-76674E29FFEC}" type="parTrans" cxnId="{FAC6471D-1FC3-4541-8CC7-DD1BE38BC807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AEE160-AF2F-4354-BD5D-CB3BFCE8C0E7}" type="sibTrans" cxnId="{FAC6471D-1FC3-4541-8CC7-DD1BE38BC807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F74A9F-480D-4010-A43E-E7D539C117E2}" type="pres">
      <dgm:prSet presAssocID="{1C13A354-432A-47F1-969C-CABCEC02EF8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3E57C3C-63E0-4FD3-BD9B-F3F01220CD85}" type="pres">
      <dgm:prSet presAssocID="{E92D7C3F-DFCC-4916-9945-94BA2C9B4364}" presName="Parent" presStyleLbl="node0" presStyleIdx="0" presStyleCnt="1">
        <dgm:presLayoutVars>
          <dgm:chMax val="6"/>
          <dgm:chPref val="6"/>
        </dgm:presLayoutVars>
      </dgm:prSet>
      <dgm:spPr/>
    </dgm:pt>
    <dgm:pt modelId="{5DD2E06A-C8B2-4E61-A61A-FCCE9D54892A}" type="pres">
      <dgm:prSet presAssocID="{E5DEC9E7-616F-4F67-BE7E-8693CC698E76}" presName="Accent1" presStyleCnt="0"/>
      <dgm:spPr/>
    </dgm:pt>
    <dgm:pt modelId="{FC0C5207-B177-4A76-AA08-4204EFD2110C}" type="pres">
      <dgm:prSet presAssocID="{E5DEC9E7-616F-4F67-BE7E-8693CC698E76}" presName="Accent" presStyleLbl="bgShp" presStyleIdx="0" presStyleCnt="6"/>
      <dgm:spPr/>
    </dgm:pt>
    <dgm:pt modelId="{5A5DB188-01A6-4096-A4D0-3122265DD0BB}" type="pres">
      <dgm:prSet presAssocID="{E5DEC9E7-616F-4F67-BE7E-8693CC698E7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491D9EB-939E-48F6-A562-C7B11BB35A9B}" type="pres">
      <dgm:prSet presAssocID="{15F3A957-0FC4-4E7B-9CF2-F388D9F4E44D}" presName="Accent2" presStyleCnt="0"/>
      <dgm:spPr/>
    </dgm:pt>
    <dgm:pt modelId="{AEB3FD90-9824-4F61-83D9-840AD379DAE4}" type="pres">
      <dgm:prSet presAssocID="{15F3A957-0FC4-4E7B-9CF2-F388D9F4E44D}" presName="Accent" presStyleLbl="bgShp" presStyleIdx="1" presStyleCnt="6"/>
      <dgm:spPr/>
    </dgm:pt>
    <dgm:pt modelId="{5CF599CA-3969-4C67-BBF1-45409EB1A474}" type="pres">
      <dgm:prSet presAssocID="{15F3A957-0FC4-4E7B-9CF2-F388D9F4E44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236B747-D9F3-48DE-8DF1-DCA03B93FF3F}" type="pres">
      <dgm:prSet presAssocID="{4DEB9DF1-51A6-4D52-80FB-73C8C02BDDF4}" presName="Accent3" presStyleCnt="0"/>
      <dgm:spPr/>
    </dgm:pt>
    <dgm:pt modelId="{DECF619C-2AA5-49D0-841E-6D214D6E2BA5}" type="pres">
      <dgm:prSet presAssocID="{4DEB9DF1-51A6-4D52-80FB-73C8C02BDDF4}" presName="Accent" presStyleLbl="bgShp" presStyleIdx="2" presStyleCnt="6"/>
      <dgm:spPr/>
    </dgm:pt>
    <dgm:pt modelId="{5FBF367C-B323-467C-9575-6DD6DE9479D0}" type="pres">
      <dgm:prSet presAssocID="{4DEB9DF1-51A6-4D52-80FB-73C8C02BDDF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AC569C2-BC88-4A25-BD01-A96ED3F335C9}" type="pres">
      <dgm:prSet presAssocID="{DD0555F1-A914-4212-B5C3-67DD85444350}" presName="Accent4" presStyleCnt="0"/>
      <dgm:spPr/>
    </dgm:pt>
    <dgm:pt modelId="{4174BD4F-CED9-4997-82C3-0820628D380E}" type="pres">
      <dgm:prSet presAssocID="{DD0555F1-A914-4212-B5C3-67DD85444350}" presName="Accent" presStyleLbl="bgShp" presStyleIdx="3" presStyleCnt="6"/>
      <dgm:spPr/>
    </dgm:pt>
    <dgm:pt modelId="{F1135AB0-3285-4A17-B650-261F49D30CA2}" type="pres">
      <dgm:prSet presAssocID="{DD0555F1-A914-4212-B5C3-67DD8544435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9785466-87DE-43E6-895C-8C30ED38D74D}" type="pres">
      <dgm:prSet presAssocID="{41ECEF6A-06B2-4FBD-9F31-F6730257C893}" presName="Accent5" presStyleCnt="0"/>
      <dgm:spPr/>
    </dgm:pt>
    <dgm:pt modelId="{CB133882-4669-4D86-9734-40F087B94CE0}" type="pres">
      <dgm:prSet presAssocID="{41ECEF6A-06B2-4FBD-9F31-F6730257C893}" presName="Accent" presStyleLbl="bgShp" presStyleIdx="4" presStyleCnt="6"/>
      <dgm:spPr/>
    </dgm:pt>
    <dgm:pt modelId="{7064AD87-FAD7-40FA-BE93-662F015CA713}" type="pres">
      <dgm:prSet presAssocID="{41ECEF6A-06B2-4FBD-9F31-F6730257C89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7FBD970-2A48-4714-913E-43CAE6663D8F}" type="pres">
      <dgm:prSet presAssocID="{652EF67A-F7D2-4BCB-883A-8A5502F73F3E}" presName="Accent6" presStyleCnt="0"/>
      <dgm:spPr/>
    </dgm:pt>
    <dgm:pt modelId="{6160129B-8428-4104-8F7F-E144D15E2F3E}" type="pres">
      <dgm:prSet presAssocID="{652EF67A-F7D2-4BCB-883A-8A5502F73F3E}" presName="Accent" presStyleLbl="bgShp" presStyleIdx="5" presStyleCnt="6"/>
      <dgm:spPr/>
    </dgm:pt>
    <dgm:pt modelId="{7FB5ACE4-C788-47FC-91CC-4FB0194F82FD}" type="pres">
      <dgm:prSet presAssocID="{652EF67A-F7D2-4BCB-883A-8A5502F73F3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AC6471D-1FC3-4541-8CC7-DD1BE38BC807}" srcId="{E92D7C3F-DFCC-4916-9945-94BA2C9B4364}" destId="{652EF67A-F7D2-4BCB-883A-8A5502F73F3E}" srcOrd="5" destOrd="0" parTransId="{2C165990-7B4E-4390-928F-76674E29FFEC}" sibTransId="{0FAEE160-AF2F-4354-BD5D-CB3BFCE8C0E7}"/>
    <dgm:cxn modelId="{5A68D62F-6DF9-475A-B5F8-B0D7B3474123}" type="presOf" srcId="{41ECEF6A-06B2-4FBD-9F31-F6730257C893}" destId="{7064AD87-FAD7-40FA-BE93-662F015CA713}" srcOrd="0" destOrd="0" presId="urn:microsoft.com/office/officeart/2011/layout/HexagonRadial"/>
    <dgm:cxn modelId="{4E6B4533-B792-4887-9613-5C5A71802EBD}" srcId="{1C13A354-432A-47F1-969C-CABCEC02EF8F}" destId="{E92D7C3F-DFCC-4916-9945-94BA2C9B4364}" srcOrd="0" destOrd="0" parTransId="{F27E21E4-25DE-4113-88B1-F565F36D1B0F}" sibTransId="{07E9459C-97CF-49AC-80E2-315D8EE555EC}"/>
    <dgm:cxn modelId="{AA557840-7C72-45EE-83B5-FAABA4CC4AE3}" type="presOf" srcId="{E5DEC9E7-616F-4F67-BE7E-8693CC698E76}" destId="{5A5DB188-01A6-4096-A4D0-3122265DD0BB}" srcOrd="0" destOrd="0" presId="urn:microsoft.com/office/officeart/2011/layout/HexagonRadial"/>
    <dgm:cxn modelId="{C44C705B-BA6A-46FA-8FD0-E817DECB6065}" srcId="{E92D7C3F-DFCC-4916-9945-94BA2C9B4364}" destId="{41ECEF6A-06B2-4FBD-9F31-F6730257C893}" srcOrd="4" destOrd="0" parTransId="{92F27033-D711-4005-AE47-51CCF736C5BF}" sibTransId="{6D63FEC6-82A3-4CD0-9DB6-8879E6D65907}"/>
    <dgm:cxn modelId="{1A13FC60-ABEE-4F4C-947A-6211BE39A516}" type="presOf" srcId="{15F3A957-0FC4-4E7B-9CF2-F388D9F4E44D}" destId="{5CF599CA-3969-4C67-BBF1-45409EB1A474}" srcOrd="0" destOrd="0" presId="urn:microsoft.com/office/officeart/2011/layout/HexagonRadial"/>
    <dgm:cxn modelId="{912EDF6B-6D01-4A7A-BC40-2E09F84237C3}" srcId="{E92D7C3F-DFCC-4916-9945-94BA2C9B4364}" destId="{15F3A957-0FC4-4E7B-9CF2-F388D9F4E44D}" srcOrd="1" destOrd="0" parTransId="{630CE330-DCD3-4393-A2E6-02606CEC7E50}" sibTransId="{CEFB7472-31B9-4E15-9F8E-7282D30FA6AD}"/>
    <dgm:cxn modelId="{9631674D-8FEC-4126-A18D-8FCEF5150E03}" srcId="{E92D7C3F-DFCC-4916-9945-94BA2C9B4364}" destId="{E5DEC9E7-616F-4F67-BE7E-8693CC698E76}" srcOrd="0" destOrd="0" parTransId="{00E288E2-E8BE-40E3-B936-A4465AAF9509}" sibTransId="{36F81BAD-4C9B-442D-9ADB-BCD816AA91EC}"/>
    <dgm:cxn modelId="{EBE77F76-3D03-484F-B149-960859EACE32}" type="presOf" srcId="{4DEB9DF1-51A6-4D52-80FB-73C8C02BDDF4}" destId="{5FBF367C-B323-467C-9575-6DD6DE9479D0}" srcOrd="0" destOrd="0" presId="urn:microsoft.com/office/officeart/2011/layout/HexagonRadial"/>
    <dgm:cxn modelId="{58DC0789-861C-4335-AEE2-8C1E3CC49153}" type="presOf" srcId="{E92D7C3F-DFCC-4916-9945-94BA2C9B4364}" destId="{63E57C3C-63E0-4FD3-BD9B-F3F01220CD85}" srcOrd="0" destOrd="0" presId="urn:microsoft.com/office/officeart/2011/layout/HexagonRadial"/>
    <dgm:cxn modelId="{08FEE7A5-C5B2-4E76-90C2-358445F98341}" type="presOf" srcId="{1C13A354-432A-47F1-969C-CABCEC02EF8F}" destId="{37F74A9F-480D-4010-A43E-E7D539C117E2}" srcOrd="0" destOrd="0" presId="urn:microsoft.com/office/officeart/2011/layout/HexagonRadial"/>
    <dgm:cxn modelId="{BD301FB4-F753-4852-A235-43AF1EC631A9}" srcId="{E92D7C3F-DFCC-4916-9945-94BA2C9B4364}" destId="{DD0555F1-A914-4212-B5C3-67DD85444350}" srcOrd="3" destOrd="0" parTransId="{DC96E140-F9E7-4097-87DB-1110E73C65B5}" sibTransId="{A27E7774-30B7-4880-B62C-14DA634A6652}"/>
    <dgm:cxn modelId="{8B6C65BA-1B21-4D58-94F6-65095BD8407B}" type="presOf" srcId="{652EF67A-F7D2-4BCB-883A-8A5502F73F3E}" destId="{7FB5ACE4-C788-47FC-91CC-4FB0194F82FD}" srcOrd="0" destOrd="0" presId="urn:microsoft.com/office/officeart/2011/layout/HexagonRadial"/>
    <dgm:cxn modelId="{298D6CEE-F032-44EC-ACE9-5186655AA72F}" srcId="{E92D7C3F-DFCC-4916-9945-94BA2C9B4364}" destId="{4DEB9DF1-51A6-4D52-80FB-73C8C02BDDF4}" srcOrd="2" destOrd="0" parTransId="{2005EF9B-BB2F-4EB1-BD9D-7CB3FD977127}" sibTransId="{240DDE32-9E98-44F0-8C20-2B0C24FA33A3}"/>
    <dgm:cxn modelId="{BF07A5EE-B9DA-42BC-B2FB-21C0F8DDE3FD}" type="presOf" srcId="{DD0555F1-A914-4212-B5C3-67DD85444350}" destId="{F1135AB0-3285-4A17-B650-261F49D30CA2}" srcOrd="0" destOrd="0" presId="urn:microsoft.com/office/officeart/2011/layout/HexagonRadial"/>
    <dgm:cxn modelId="{BB13958F-AAFD-474C-8370-3911D65BE2B8}" type="presParOf" srcId="{37F74A9F-480D-4010-A43E-E7D539C117E2}" destId="{63E57C3C-63E0-4FD3-BD9B-F3F01220CD85}" srcOrd="0" destOrd="0" presId="urn:microsoft.com/office/officeart/2011/layout/HexagonRadial"/>
    <dgm:cxn modelId="{DD901941-3A54-4F4E-8037-B452FF0188DE}" type="presParOf" srcId="{37F74A9F-480D-4010-A43E-E7D539C117E2}" destId="{5DD2E06A-C8B2-4E61-A61A-FCCE9D54892A}" srcOrd="1" destOrd="0" presId="urn:microsoft.com/office/officeart/2011/layout/HexagonRadial"/>
    <dgm:cxn modelId="{CE6AAACB-DF14-4981-9858-1C84F7DFF1F3}" type="presParOf" srcId="{5DD2E06A-C8B2-4E61-A61A-FCCE9D54892A}" destId="{FC0C5207-B177-4A76-AA08-4204EFD2110C}" srcOrd="0" destOrd="0" presId="urn:microsoft.com/office/officeart/2011/layout/HexagonRadial"/>
    <dgm:cxn modelId="{63446B5A-9103-4321-BCB2-BB7F4966EB90}" type="presParOf" srcId="{37F74A9F-480D-4010-A43E-E7D539C117E2}" destId="{5A5DB188-01A6-4096-A4D0-3122265DD0BB}" srcOrd="2" destOrd="0" presId="urn:microsoft.com/office/officeart/2011/layout/HexagonRadial"/>
    <dgm:cxn modelId="{304F3E90-6DFB-4A23-B36E-2B73B4C3BF2F}" type="presParOf" srcId="{37F74A9F-480D-4010-A43E-E7D539C117E2}" destId="{B491D9EB-939E-48F6-A562-C7B11BB35A9B}" srcOrd="3" destOrd="0" presId="urn:microsoft.com/office/officeart/2011/layout/HexagonRadial"/>
    <dgm:cxn modelId="{F9555347-ED6A-4EA5-9356-27931D5E861A}" type="presParOf" srcId="{B491D9EB-939E-48F6-A562-C7B11BB35A9B}" destId="{AEB3FD90-9824-4F61-83D9-840AD379DAE4}" srcOrd="0" destOrd="0" presId="urn:microsoft.com/office/officeart/2011/layout/HexagonRadial"/>
    <dgm:cxn modelId="{EE58E6C5-C78B-496B-89F5-85A90418EBEE}" type="presParOf" srcId="{37F74A9F-480D-4010-A43E-E7D539C117E2}" destId="{5CF599CA-3969-4C67-BBF1-45409EB1A474}" srcOrd="4" destOrd="0" presId="urn:microsoft.com/office/officeart/2011/layout/HexagonRadial"/>
    <dgm:cxn modelId="{A60F36AC-F3DD-4A61-80E4-7A0A8B73BC69}" type="presParOf" srcId="{37F74A9F-480D-4010-A43E-E7D539C117E2}" destId="{C236B747-D9F3-48DE-8DF1-DCA03B93FF3F}" srcOrd="5" destOrd="0" presId="urn:microsoft.com/office/officeart/2011/layout/HexagonRadial"/>
    <dgm:cxn modelId="{161662D8-E72A-49A5-8C4E-FCD2F7FCDF3F}" type="presParOf" srcId="{C236B747-D9F3-48DE-8DF1-DCA03B93FF3F}" destId="{DECF619C-2AA5-49D0-841E-6D214D6E2BA5}" srcOrd="0" destOrd="0" presId="urn:microsoft.com/office/officeart/2011/layout/HexagonRadial"/>
    <dgm:cxn modelId="{D8A1C77A-A1A9-4001-A51B-21389FDCB2E0}" type="presParOf" srcId="{37F74A9F-480D-4010-A43E-E7D539C117E2}" destId="{5FBF367C-B323-467C-9575-6DD6DE9479D0}" srcOrd="6" destOrd="0" presId="urn:microsoft.com/office/officeart/2011/layout/HexagonRadial"/>
    <dgm:cxn modelId="{A24F70A9-9A90-4B45-90B1-EA54806EB410}" type="presParOf" srcId="{37F74A9F-480D-4010-A43E-E7D539C117E2}" destId="{4AC569C2-BC88-4A25-BD01-A96ED3F335C9}" srcOrd="7" destOrd="0" presId="urn:microsoft.com/office/officeart/2011/layout/HexagonRadial"/>
    <dgm:cxn modelId="{6EDD6402-36D4-42E3-B3F5-3D65AAE81A8A}" type="presParOf" srcId="{4AC569C2-BC88-4A25-BD01-A96ED3F335C9}" destId="{4174BD4F-CED9-4997-82C3-0820628D380E}" srcOrd="0" destOrd="0" presId="urn:microsoft.com/office/officeart/2011/layout/HexagonRadial"/>
    <dgm:cxn modelId="{D34DD583-B625-4E62-A31D-5DEAE9BAF054}" type="presParOf" srcId="{37F74A9F-480D-4010-A43E-E7D539C117E2}" destId="{F1135AB0-3285-4A17-B650-261F49D30CA2}" srcOrd="8" destOrd="0" presId="urn:microsoft.com/office/officeart/2011/layout/HexagonRadial"/>
    <dgm:cxn modelId="{B0F7B7CA-7B03-42B8-AB07-19196346146C}" type="presParOf" srcId="{37F74A9F-480D-4010-A43E-E7D539C117E2}" destId="{59785466-87DE-43E6-895C-8C30ED38D74D}" srcOrd="9" destOrd="0" presId="urn:microsoft.com/office/officeart/2011/layout/HexagonRadial"/>
    <dgm:cxn modelId="{1D55AF54-AD60-4A73-BD54-89F2FFE5774E}" type="presParOf" srcId="{59785466-87DE-43E6-895C-8C30ED38D74D}" destId="{CB133882-4669-4D86-9734-40F087B94CE0}" srcOrd="0" destOrd="0" presId="urn:microsoft.com/office/officeart/2011/layout/HexagonRadial"/>
    <dgm:cxn modelId="{70E16008-58C4-4FE6-B173-36BD2AB245A1}" type="presParOf" srcId="{37F74A9F-480D-4010-A43E-E7D539C117E2}" destId="{7064AD87-FAD7-40FA-BE93-662F015CA713}" srcOrd="10" destOrd="0" presId="urn:microsoft.com/office/officeart/2011/layout/HexagonRadial"/>
    <dgm:cxn modelId="{E91404F3-8A80-4433-9B20-8C535EC856D0}" type="presParOf" srcId="{37F74A9F-480D-4010-A43E-E7D539C117E2}" destId="{C7FBD970-2A48-4714-913E-43CAE6663D8F}" srcOrd="11" destOrd="0" presId="urn:microsoft.com/office/officeart/2011/layout/HexagonRadial"/>
    <dgm:cxn modelId="{5F382F04-8371-42C8-A3C2-78092E616ECE}" type="presParOf" srcId="{C7FBD970-2A48-4714-913E-43CAE6663D8F}" destId="{6160129B-8428-4104-8F7F-E144D15E2F3E}" srcOrd="0" destOrd="0" presId="urn:microsoft.com/office/officeart/2011/layout/HexagonRadial"/>
    <dgm:cxn modelId="{628E6840-91F6-4E4D-96F7-0AC873851D1D}" type="presParOf" srcId="{37F74A9F-480D-4010-A43E-E7D539C117E2}" destId="{7FB5ACE4-C788-47FC-91CC-4FB0194F82F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E7419-C1E0-436D-AC87-4B26D548B9A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592DED-44B7-45E9-B490-5E3E28F2CC5F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শালিক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02B3CB-D6F2-434E-85CB-0CF3957556F5}" type="parTrans" cxnId="{A5737F5C-7227-4BC0-8E2F-299E41559239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B54F67-C1CE-409B-A885-7420DFEF38B0}" type="sibTrans" cxnId="{A5737F5C-7227-4BC0-8E2F-299E41559239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F232C4-6EFD-4A3B-905A-E3FB8F1734DF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গ্রীষ্ম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7478C5-C0DE-422A-99BE-8479261C3763}" type="parTrans" cxnId="{413C8FDE-8782-4357-8502-68E62EC337DC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D2D17A-AFE2-4E0B-AD45-671063469F15}" type="sibTrans" cxnId="{413C8FDE-8782-4357-8502-68E62EC337DC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980AAA-2A85-4970-A9DD-337EE8B1870E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তাপ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018321-7981-4F80-8AD9-F58FC945413C}" type="parTrans" cxnId="{8F09BCEC-ED44-48D1-B1BE-FAA00713E2D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1ED7AD-2DCC-4C79-B58B-B53CB3ADD788}" type="sibTrans" cxnId="{8F09BCEC-ED44-48D1-B1BE-FAA00713E2D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5A8F02-CB44-4F12-B7F1-DBD70A1419C8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অসহ্য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2A31DF-FE19-43ED-92BA-9A5746173065}" type="parTrans" cxnId="{61005EC9-291F-4D4A-9D7B-CFE7A755A12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EA1A29-64E8-475E-B317-C2F6FD779666}" type="sibTrans" cxnId="{61005EC9-291F-4D4A-9D7B-CFE7A755A12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E7211A-4702-4B4D-A31F-BAAA779DF3CF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ষড়ঋতু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41CE82-D7F0-4F5D-A190-B1F7B8E6EC4A}" type="parTrans" cxnId="{D0CFA26B-BFC7-4DA2-BF8F-D74FAEA56AC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BE4F4E-229F-48D6-9C38-38165991399E}" type="sibTrans" cxnId="{D0CFA26B-BFC7-4DA2-BF8F-D74FAEA56AC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09D1DD-B927-4262-9EC7-04834F6CBFCA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মুষলধারে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C0B4D3-C1FB-46D1-A870-94D2F55F9057}" type="parTrans" cxnId="{6BD0A5A5-293E-466C-9A43-5354CE8D31F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8BE947-FEFD-4486-9C8C-D6BA76912E51}" type="sibTrans" cxnId="{6BD0A5A5-293E-466C-9A43-5354CE8D31F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38EA4D-5549-43F6-86C3-435DA3AC1E46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ইলশেগুঁড়ি</a:t>
          </a:r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010986-406A-4617-A587-E165F27D538C}" type="parTrans" cxnId="{4D63C5EE-32FC-474F-93BA-1906238E949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F42B50-B0AB-4BB8-93AF-82FBCFAC7E54}" type="sibTrans" cxnId="{4D63C5EE-32FC-474F-93BA-1906238E949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6A3C8F-7647-467C-998D-7F134A86F5FF}" type="pres">
      <dgm:prSet presAssocID="{452E7419-C1E0-436D-AC87-4B26D548B9A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A8F98FB-4EB4-4A55-9608-EBEC4E3730C9}" type="pres">
      <dgm:prSet presAssocID="{E1592DED-44B7-45E9-B490-5E3E28F2CC5F}" presName="Parent" presStyleLbl="node0" presStyleIdx="0" presStyleCnt="1" custLinFactNeighborX="-1778" custLinFactNeighborY="-1313">
        <dgm:presLayoutVars>
          <dgm:chMax val="6"/>
          <dgm:chPref val="6"/>
        </dgm:presLayoutVars>
      </dgm:prSet>
      <dgm:spPr/>
    </dgm:pt>
    <dgm:pt modelId="{AF467447-E150-4F75-9342-8277195C4106}" type="pres">
      <dgm:prSet presAssocID="{4FF232C4-6EFD-4A3B-905A-E3FB8F1734DF}" presName="Accent1" presStyleCnt="0"/>
      <dgm:spPr/>
    </dgm:pt>
    <dgm:pt modelId="{C3DD3CC2-7B00-4E84-A717-5CE68B9BDC83}" type="pres">
      <dgm:prSet presAssocID="{4FF232C4-6EFD-4A3B-905A-E3FB8F1734DF}" presName="Accent" presStyleLbl="bgShp" presStyleIdx="0" presStyleCnt="6"/>
      <dgm:spPr/>
    </dgm:pt>
    <dgm:pt modelId="{BB5960B2-1ADB-4BFC-98CE-2AC8BC2BD067}" type="pres">
      <dgm:prSet presAssocID="{4FF232C4-6EFD-4A3B-905A-E3FB8F1734DF}" presName="Child1" presStyleLbl="node1" presStyleIdx="0" presStyleCnt="6" custScaleX="125299" custLinFactNeighborX="-2397">
        <dgm:presLayoutVars>
          <dgm:chMax val="0"/>
          <dgm:chPref val="0"/>
          <dgm:bulletEnabled val="1"/>
        </dgm:presLayoutVars>
      </dgm:prSet>
      <dgm:spPr/>
    </dgm:pt>
    <dgm:pt modelId="{957973C0-0B6F-46AE-B256-F3BA66523DE0}" type="pres">
      <dgm:prSet presAssocID="{47980AAA-2A85-4970-A9DD-337EE8B1870E}" presName="Accent2" presStyleCnt="0"/>
      <dgm:spPr/>
    </dgm:pt>
    <dgm:pt modelId="{A21FED66-F9C3-4B26-A030-02F4172ADDDC}" type="pres">
      <dgm:prSet presAssocID="{47980AAA-2A85-4970-A9DD-337EE8B1870E}" presName="Accent" presStyleLbl="bgShp" presStyleIdx="1" presStyleCnt="6"/>
      <dgm:spPr/>
    </dgm:pt>
    <dgm:pt modelId="{2C129E8C-A138-4B02-B666-32DE23E2216D}" type="pres">
      <dgm:prSet presAssocID="{47980AAA-2A85-4970-A9DD-337EE8B1870E}" presName="Child2" presStyleLbl="node1" presStyleIdx="1" presStyleCnt="6" custScaleX="123546" custScaleY="107407" custLinFactNeighborX="11280" custLinFactNeighborY="211">
        <dgm:presLayoutVars>
          <dgm:chMax val="0"/>
          <dgm:chPref val="0"/>
          <dgm:bulletEnabled val="1"/>
        </dgm:presLayoutVars>
      </dgm:prSet>
      <dgm:spPr/>
    </dgm:pt>
    <dgm:pt modelId="{695835C3-74F8-4B1A-94C2-EE77B45D9D11}" type="pres">
      <dgm:prSet presAssocID="{D55A8F02-CB44-4F12-B7F1-DBD70A1419C8}" presName="Accent3" presStyleCnt="0"/>
      <dgm:spPr/>
    </dgm:pt>
    <dgm:pt modelId="{71473CAC-137B-49A8-895C-207C94324A87}" type="pres">
      <dgm:prSet presAssocID="{D55A8F02-CB44-4F12-B7F1-DBD70A1419C8}" presName="Accent" presStyleLbl="bgShp" presStyleIdx="2" presStyleCnt="6"/>
      <dgm:spPr/>
    </dgm:pt>
    <dgm:pt modelId="{9C5B77C0-8C33-4662-B04D-D0B6CD99771B}" type="pres">
      <dgm:prSet presAssocID="{D55A8F02-CB44-4F12-B7F1-DBD70A1419C8}" presName="Child3" presStyleLbl="node1" presStyleIdx="2" presStyleCnt="6" custScaleX="125139" custScaleY="113239" custLinFactNeighborX="12575" custLinFactNeighborY="-961">
        <dgm:presLayoutVars>
          <dgm:chMax val="0"/>
          <dgm:chPref val="0"/>
          <dgm:bulletEnabled val="1"/>
        </dgm:presLayoutVars>
      </dgm:prSet>
      <dgm:spPr/>
    </dgm:pt>
    <dgm:pt modelId="{834E9483-4B10-4143-B29C-9026CC783559}" type="pres">
      <dgm:prSet presAssocID="{19E7211A-4702-4B4D-A31F-BAAA779DF3CF}" presName="Accent4" presStyleCnt="0"/>
      <dgm:spPr/>
    </dgm:pt>
    <dgm:pt modelId="{56E4718A-596F-4CA0-8DA7-B679609B9920}" type="pres">
      <dgm:prSet presAssocID="{19E7211A-4702-4B4D-A31F-BAAA779DF3CF}" presName="Accent" presStyleLbl="bgShp" presStyleIdx="3" presStyleCnt="6"/>
      <dgm:spPr/>
    </dgm:pt>
    <dgm:pt modelId="{95134D96-0DEE-4F32-A166-AAE7E30862B5}" type="pres">
      <dgm:prSet presAssocID="{19E7211A-4702-4B4D-A31F-BAAA779DF3CF}" presName="Child4" presStyleLbl="node1" presStyleIdx="3" presStyleCnt="6" custScaleX="122432" custLinFactNeighborX="4562" custLinFactNeighborY="-3980">
        <dgm:presLayoutVars>
          <dgm:chMax val="0"/>
          <dgm:chPref val="0"/>
          <dgm:bulletEnabled val="1"/>
        </dgm:presLayoutVars>
      </dgm:prSet>
      <dgm:spPr/>
    </dgm:pt>
    <dgm:pt modelId="{9D15B8DF-A407-4DE4-8A84-307F4C7D7EEC}" type="pres">
      <dgm:prSet presAssocID="{C009D1DD-B927-4262-9EC7-04834F6CBFCA}" presName="Accent5" presStyleCnt="0"/>
      <dgm:spPr/>
    </dgm:pt>
    <dgm:pt modelId="{63FD7153-704B-46DC-A193-FBAC4281FDA7}" type="pres">
      <dgm:prSet presAssocID="{C009D1DD-B927-4262-9EC7-04834F6CBFCA}" presName="Accent" presStyleLbl="bgShp" presStyleIdx="4" presStyleCnt="6"/>
      <dgm:spPr/>
    </dgm:pt>
    <dgm:pt modelId="{41C0D9DB-9399-41D7-94CF-BCA289469EE1}" type="pres">
      <dgm:prSet presAssocID="{C009D1DD-B927-4262-9EC7-04834F6CBFCA}" presName="Child5" presStyleLbl="node1" presStyleIdx="4" presStyleCnt="6" custScaleX="130605" custScaleY="116967" custLinFactNeighborX="-12369" custLinFactNeighborY="1030">
        <dgm:presLayoutVars>
          <dgm:chMax val="0"/>
          <dgm:chPref val="0"/>
          <dgm:bulletEnabled val="1"/>
        </dgm:presLayoutVars>
      </dgm:prSet>
      <dgm:spPr/>
    </dgm:pt>
    <dgm:pt modelId="{A4FD4C0A-66CA-4BD8-B7ED-5154E19AAA37}" type="pres">
      <dgm:prSet presAssocID="{3338EA4D-5549-43F6-86C3-435DA3AC1E46}" presName="Accent6" presStyleCnt="0"/>
      <dgm:spPr/>
    </dgm:pt>
    <dgm:pt modelId="{B383CA38-BD52-4242-9E41-11308F57D67B}" type="pres">
      <dgm:prSet presAssocID="{3338EA4D-5549-43F6-86C3-435DA3AC1E46}" presName="Accent" presStyleLbl="bgShp" presStyleIdx="5" presStyleCnt="6"/>
      <dgm:spPr/>
    </dgm:pt>
    <dgm:pt modelId="{B0F8D207-3F5C-4B42-8534-4CBCF3390917}" type="pres">
      <dgm:prSet presAssocID="{3338EA4D-5549-43F6-86C3-435DA3AC1E46}" presName="Child6" presStyleLbl="node1" presStyleIdx="5" presStyleCnt="6" custScaleX="133874" custScaleY="112711" custLinFactNeighborX="-18365" custLinFactNeighborY="-3632">
        <dgm:presLayoutVars>
          <dgm:chMax val="0"/>
          <dgm:chPref val="0"/>
          <dgm:bulletEnabled val="1"/>
        </dgm:presLayoutVars>
      </dgm:prSet>
      <dgm:spPr/>
    </dgm:pt>
  </dgm:ptLst>
  <dgm:cxnLst>
    <dgm:cxn modelId="{B6171A02-EB78-46A5-BB08-18E370DA4465}" type="presOf" srcId="{47980AAA-2A85-4970-A9DD-337EE8B1870E}" destId="{2C129E8C-A138-4B02-B666-32DE23E2216D}" srcOrd="0" destOrd="0" presId="urn:microsoft.com/office/officeart/2011/layout/HexagonRadial"/>
    <dgm:cxn modelId="{B41BE20D-2A9D-4E01-9CEF-E28F017ADA35}" type="presOf" srcId="{C009D1DD-B927-4262-9EC7-04834F6CBFCA}" destId="{41C0D9DB-9399-41D7-94CF-BCA289469EE1}" srcOrd="0" destOrd="0" presId="urn:microsoft.com/office/officeart/2011/layout/HexagonRadial"/>
    <dgm:cxn modelId="{A5737F5C-7227-4BC0-8E2F-299E41559239}" srcId="{452E7419-C1E0-436D-AC87-4B26D548B9A4}" destId="{E1592DED-44B7-45E9-B490-5E3E28F2CC5F}" srcOrd="0" destOrd="0" parTransId="{5602B3CB-D6F2-434E-85CB-0CF3957556F5}" sibTransId="{36B54F67-C1CE-409B-A885-7420DFEF38B0}"/>
    <dgm:cxn modelId="{C1B13D65-D49C-41CD-89A9-98743F9D346A}" type="presOf" srcId="{19E7211A-4702-4B4D-A31F-BAAA779DF3CF}" destId="{95134D96-0DEE-4F32-A166-AAE7E30862B5}" srcOrd="0" destOrd="0" presId="urn:microsoft.com/office/officeart/2011/layout/HexagonRadial"/>
    <dgm:cxn modelId="{D0CFA26B-BFC7-4DA2-BF8F-D74FAEA56AC6}" srcId="{E1592DED-44B7-45E9-B490-5E3E28F2CC5F}" destId="{19E7211A-4702-4B4D-A31F-BAAA779DF3CF}" srcOrd="3" destOrd="0" parTransId="{C741CE82-D7F0-4F5D-A190-B1F7B8E6EC4A}" sibTransId="{64BE4F4E-229F-48D6-9C38-38165991399E}"/>
    <dgm:cxn modelId="{304A1773-66F3-4D88-B61F-741FBF1B5CE9}" type="presOf" srcId="{E1592DED-44B7-45E9-B490-5E3E28F2CC5F}" destId="{1A8F98FB-4EB4-4A55-9608-EBEC4E3730C9}" srcOrd="0" destOrd="0" presId="urn:microsoft.com/office/officeart/2011/layout/HexagonRadial"/>
    <dgm:cxn modelId="{91B43653-8B1D-4ECB-A26A-C5F4ECA7D550}" type="presOf" srcId="{452E7419-C1E0-436D-AC87-4B26D548B9A4}" destId="{186A3C8F-7647-467C-998D-7F134A86F5FF}" srcOrd="0" destOrd="0" presId="urn:microsoft.com/office/officeart/2011/layout/HexagonRadial"/>
    <dgm:cxn modelId="{93354290-14D1-45D2-91E4-4B9BBDF403C0}" type="presOf" srcId="{4FF232C4-6EFD-4A3B-905A-E3FB8F1734DF}" destId="{BB5960B2-1ADB-4BFC-98CE-2AC8BC2BD067}" srcOrd="0" destOrd="0" presId="urn:microsoft.com/office/officeart/2011/layout/HexagonRadial"/>
    <dgm:cxn modelId="{267F84A4-1DE1-45DF-8277-E47E93093B41}" type="presOf" srcId="{D55A8F02-CB44-4F12-B7F1-DBD70A1419C8}" destId="{9C5B77C0-8C33-4662-B04D-D0B6CD99771B}" srcOrd="0" destOrd="0" presId="urn:microsoft.com/office/officeart/2011/layout/HexagonRadial"/>
    <dgm:cxn modelId="{6BD0A5A5-293E-466C-9A43-5354CE8D31FA}" srcId="{E1592DED-44B7-45E9-B490-5E3E28F2CC5F}" destId="{C009D1DD-B927-4262-9EC7-04834F6CBFCA}" srcOrd="4" destOrd="0" parTransId="{40C0B4D3-C1FB-46D1-A870-94D2F55F9057}" sibTransId="{588BE947-FEFD-4486-9C8C-D6BA76912E51}"/>
    <dgm:cxn modelId="{61005EC9-291F-4D4A-9D7B-CFE7A755A126}" srcId="{E1592DED-44B7-45E9-B490-5E3E28F2CC5F}" destId="{D55A8F02-CB44-4F12-B7F1-DBD70A1419C8}" srcOrd="2" destOrd="0" parTransId="{892A31DF-FE19-43ED-92BA-9A5746173065}" sibTransId="{66EA1A29-64E8-475E-B317-C2F6FD779666}"/>
    <dgm:cxn modelId="{7BDE14D8-F7A0-42D0-AC45-5AD9119CAA45}" type="presOf" srcId="{3338EA4D-5549-43F6-86C3-435DA3AC1E46}" destId="{B0F8D207-3F5C-4B42-8534-4CBCF3390917}" srcOrd="0" destOrd="0" presId="urn:microsoft.com/office/officeart/2011/layout/HexagonRadial"/>
    <dgm:cxn modelId="{413C8FDE-8782-4357-8502-68E62EC337DC}" srcId="{E1592DED-44B7-45E9-B490-5E3E28F2CC5F}" destId="{4FF232C4-6EFD-4A3B-905A-E3FB8F1734DF}" srcOrd="0" destOrd="0" parTransId="{C67478C5-C0DE-422A-99BE-8479261C3763}" sibTransId="{2DD2D17A-AFE2-4E0B-AD45-671063469F15}"/>
    <dgm:cxn modelId="{8F09BCEC-ED44-48D1-B1BE-FAA00713E2DB}" srcId="{E1592DED-44B7-45E9-B490-5E3E28F2CC5F}" destId="{47980AAA-2A85-4970-A9DD-337EE8B1870E}" srcOrd="1" destOrd="0" parTransId="{20018321-7981-4F80-8AD9-F58FC945413C}" sibTransId="{271ED7AD-2DCC-4C79-B58B-B53CB3ADD788}"/>
    <dgm:cxn modelId="{4D63C5EE-32FC-474F-93BA-1906238E949B}" srcId="{E1592DED-44B7-45E9-B490-5E3E28F2CC5F}" destId="{3338EA4D-5549-43F6-86C3-435DA3AC1E46}" srcOrd="5" destOrd="0" parTransId="{36010986-406A-4617-A587-E165F27D538C}" sibTransId="{56F42B50-B0AB-4BB8-93AF-82FBCFAC7E54}"/>
    <dgm:cxn modelId="{8D7C704C-3E1F-4478-B4A7-735D8F18B136}" type="presParOf" srcId="{186A3C8F-7647-467C-998D-7F134A86F5FF}" destId="{1A8F98FB-4EB4-4A55-9608-EBEC4E3730C9}" srcOrd="0" destOrd="0" presId="urn:microsoft.com/office/officeart/2011/layout/HexagonRadial"/>
    <dgm:cxn modelId="{9D7B74A9-44AC-4598-B2E8-6516A07E6265}" type="presParOf" srcId="{186A3C8F-7647-467C-998D-7F134A86F5FF}" destId="{AF467447-E150-4F75-9342-8277195C4106}" srcOrd="1" destOrd="0" presId="urn:microsoft.com/office/officeart/2011/layout/HexagonRadial"/>
    <dgm:cxn modelId="{2AB521B8-4084-4E7D-A8CD-5E6BCAB9CCAC}" type="presParOf" srcId="{AF467447-E150-4F75-9342-8277195C4106}" destId="{C3DD3CC2-7B00-4E84-A717-5CE68B9BDC83}" srcOrd="0" destOrd="0" presId="urn:microsoft.com/office/officeart/2011/layout/HexagonRadial"/>
    <dgm:cxn modelId="{6147832E-8BA4-48B0-A5CE-83820056742D}" type="presParOf" srcId="{186A3C8F-7647-467C-998D-7F134A86F5FF}" destId="{BB5960B2-1ADB-4BFC-98CE-2AC8BC2BD067}" srcOrd="2" destOrd="0" presId="urn:microsoft.com/office/officeart/2011/layout/HexagonRadial"/>
    <dgm:cxn modelId="{476DB1A4-3204-4539-83FF-B56B7D0D636A}" type="presParOf" srcId="{186A3C8F-7647-467C-998D-7F134A86F5FF}" destId="{957973C0-0B6F-46AE-B256-F3BA66523DE0}" srcOrd="3" destOrd="0" presId="urn:microsoft.com/office/officeart/2011/layout/HexagonRadial"/>
    <dgm:cxn modelId="{B3203186-0E2A-4507-8E3E-6230E16F9F36}" type="presParOf" srcId="{957973C0-0B6F-46AE-B256-F3BA66523DE0}" destId="{A21FED66-F9C3-4B26-A030-02F4172ADDDC}" srcOrd="0" destOrd="0" presId="urn:microsoft.com/office/officeart/2011/layout/HexagonRadial"/>
    <dgm:cxn modelId="{289736FC-76F8-48F7-95E8-D8D01B0F25B4}" type="presParOf" srcId="{186A3C8F-7647-467C-998D-7F134A86F5FF}" destId="{2C129E8C-A138-4B02-B666-32DE23E2216D}" srcOrd="4" destOrd="0" presId="urn:microsoft.com/office/officeart/2011/layout/HexagonRadial"/>
    <dgm:cxn modelId="{CF1DC9DD-202B-41A1-B6EF-7282C4CB3428}" type="presParOf" srcId="{186A3C8F-7647-467C-998D-7F134A86F5FF}" destId="{695835C3-74F8-4B1A-94C2-EE77B45D9D11}" srcOrd="5" destOrd="0" presId="urn:microsoft.com/office/officeart/2011/layout/HexagonRadial"/>
    <dgm:cxn modelId="{BFDCAA9F-3800-4F23-B666-7ACC924B723C}" type="presParOf" srcId="{695835C3-74F8-4B1A-94C2-EE77B45D9D11}" destId="{71473CAC-137B-49A8-895C-207C94324A87}" srcOrd="0" destOrd="0" presId="urn:microsoft.com/office/officeart/2011/layout/HexagonRadial"/>
    <dgm:cxn modelId="{B8706A65-CFDC-427F-BFC4-5756B7615F6A}" type="presParOf" srcId="{186A3C8F-7647-467C-998D-7F134A86F5FF}" destId="{9C5B77C0-8C33-4662-B04D-D0B6CD99771B}" srcOrd="6" destOrd="0" presId="urn:microsoft.com/office/officeart/2011/layout/HexagonRadial"/>
    <dgm:cxn modelId="{9E1F0DC9-05C7-4919-95DC-268A487BC6C7}" type="presParOf" srcId="{186A3C8F-7647-467C-998D-7F134A86F5FF}" destId="{834E9483-4B10-4143-B29C-9026CC783559}" srcOrd="7" destOrd="0" presId="urn:microsoft.com/office/officeart/2011/layout/HexagonRadial"/>
    <dgm:cxn modelId="{DD3D6F0A-EA39-418E-9A06-A993FB1B084F}" type="presParOf" srcId="{834E9483-4B10-4143-B29C-9026CC783559}" destId="{56E4718A-596F-4CA0-8DA7-B679609B9920}" srcOrd="0" destOrd="0" presId="urn:microsoft.com/office/officeart/2011/layout/HexagonRadial"/>
    <dgm:cxn modelId="{77C40189-6138-4C9B-A828-99D4A58448A3}" type="presParOf" srcId="{186A3C8F-7647-467C-998D-7F134A86F5FF}" destId="{95134D96-0DEE-4F32-A166-AAE7E30862B5}" srcOrd="8" destOrd="0" presId="urn:microsoft.com/office/officeart/2011/layout/HexagonRadial"/>
    <dgm:cxn modelId="{E321AD40-3D8A-4EEF-9875-86D9EA977B53}" type="presParOf" srcId="{186A3C8F-7647-467C-998D-7F134A86F5FF}" destId="{9D15B8DF-A407-4DE4-8A84-307F4C7D7EEC}" srcOrd="9" destOrd="0" presId="urn:microsoft.com/office/officeart/2011/layout/HexagonRadial"/>
    <dgm:cxn modelId="{61E259F4-9386-4ECE-90D0-C175248D07A3}" type="presParOf" srcId="{9D15B8DF-A407-4DE4-8A84-307F4C7D7EEC}" destId="{63FD7153-704B-46DC-A193-FBAC4281FDA7}" srcOrd="0" destOrd="0" presId="urn:microsoft.com/office/officeart/2011/layout/HexagonRadial"/>
    <dgm:cxn modelId="{336A0639-0974-4CF2-AA62-2860343B4C0A}" type="presParOf" srcId="{186A3C8F-7647-467C-998D-7F134A86F5FF}" destId="{41C0D9DB-9399-41D7-94CF-BCA289469EE1}" srcOrd="10" destOrd="0" presId="urn:microsoft.com/office/officeart/2011/layout/HexagonRadial"/>
    <dgm:cxn modelId="{8D6A7E6A-86F2-4CA5-8368-0F602370A4F5}" type="presParOf" srcId="{186A3C8F-7647-467C-998D-7F134A86F5FF}" destId="{A4FD4C0A-66CA-4BD8-B7ED-5154E19AAA37}" srcOrd="11" destOrd="0" presId="urn:microsoft.com/office/officeart/2011/layout/HexagonRadial"/>
    <dgm:cxn modelId="{D04E4DBF-E41C-40FD-A6B8-C676D785DAB9}" type="presParOf" srcId="{A4FD4C0A-66CA-4BD8-B7ED-5154E19AAA37}" destId="{B383CA38-BD52-4242-9E41-11308F57D67B}" srcOrd="0" destOrd="0" presId="urn:microsoft.com/office/officeart/2011/layout/HexagonRadial"/>
    <dgm:cxn modelId="{04333FDF-858E-4633-993E-59D715EF898C}" type="presParOf" srcId="{186A3C8F-7647-467C-998D-7F134A86F5FF}" destId="{B0F8D207-3F5C-4B42-8534-4CBCF339091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7C3C-63E0-4FD3-BD9B-F3F01220CD85}">
      <dsp:nvSpPr>
        <dsp:cNvPr id="0" name=""/>
        <dsp:cNvSpPr/>
      </dsp:nvSpPr>
      <dsp:spPr>
        <a:xfrm>
          <a:off x="2757879" y="1642843"/>
          <a:ext cx="2088124" cy="180631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বাবুই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3910" y="1942174"/>
        <a:ext cx="1396062" cy="1207650"/>
      </dsp:txXfrm>
    </dsp:sp>
    <dsp:sp modelId="{AEB3FD90-9824-4F61-83D9-840AD379DAE4}">
      <dsp:nvSpPr>
        <dsp:cNvPr id="0" name=""/>
        <dsp:cNvSpPr/>
      </dsp:nvSpPr>
      <dsp:spPr>
        <a:xfrm>
          <a:off x="4065447" y="778644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DB188-01A6-4096-A4D0-3122265DD0BB}">
      <dsp:nvSpPr>
        <dsp:cNvPr id="0" name=""/>
        <dsp:cNvSpPr/>
      </dsp:nvSpPr>
      <dsp:spPr>
        <a:xfrm>
          <a:off x="2950226" y="0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ষ্ঠ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3809" y="245333"/>
        <a:ext cx="1144037" cy="989726"/>
      </dsp:txXfrm>
    </dsp:sp>
    <dsp:sp modelId="{DECF619C-2AA5-49D0-841E-6D214D6E2BA5}">
      <dsp:nvSpPr>
        <dsp:cNvPr id="0" name=""/>
        <dsp:cNvSpPr/>
      </dsp:nvSpPr>
      <dsp:spPr>
        <a:xfrm>
          <a:off x="4984921" y="2047697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599CA-3969-4C67-BBF1-45409EB1A474}">
      <dsp:nvSpPr>
        <dsp:cNvPr id="0" name=""/>
        <dsp:cNvSpPr/>
      </dsp:nvSpPr>
      <dsp:spPr>
        <a:xfrm>
          <a:off x="4519598" y="910540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ষ্ম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03181" y="1155873"/>
        <a:ext cx="1144037" cy="989726"/>
      </dsp:txXfrm>
    </dsp:sp>
    <dsp:sp modelId="{4174BD4F-CED9-4997-82C3-0820628D380E}">
      <dsp:nvSpPr>
        <dsp:cNvPr id="0" name=""/>
        <dsp:cNvSpPr/>
      </dsp:nvSpPr>
      <dsp:spPr>
        <a:xfrm>
          <a:off x="4346195" y="3480219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F367C-B323-467C-9575-6DD6DE9479D0}">
      <dsp:nvSpPr>
        <dsp:cNvPr id="0" name=""/>
        <dsp:cNvSpPr/>
      </dsp:nvSpPr>
      <dsp:spPr>
        <a:xfrm>
          <a:off x="4519598" y="2700556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ন্ত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03181" y="2945889"/>
        <a:ext cx="1144037" cy="989726"/>
      </dsp:txXfrm>
    </dsp:sp>
    <dsp:sp modelId="{CB133882-4669-4D86-9734-40F087B94CE0}">
      <dsp:nvSpPr>
        <dsp:cNvPr id="0" name=""/>
        <dsp:cNvSpPr/>
      </dsp:nvSpPr>
      <dsp:spPr>
        <a:xfrm>
          <a:off x="2761765" y="3628921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35AB0-3285-4A17-B650-261F49D30CA2}">
      <dsp:nvSpPr>
        <dsp:cNvPr id="0" name=""/>
        <dsp:cNvSpPr/>
      </dsp:nvSpPr>
      <dsp:spPr>
        <a:xfrm>
          <a:off x="2950226" y="3612115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ণ্ড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3809" y="3857448"/>
        <a:ext cx="1144037" cy="989726"/>
      </dsp:txXfrm>
    </dsp:sp>
    <dsp:sp modelId="{6160129B-8428-4104-8F7F-E144D15E2F3E}">
      <dsp:nvSpPr>
        <dsp:cNvPr id="0" name=""/>
        <dsp:cNvSpPr/>
      </dsp:nvSpPr>
      <dsp:spPr>
        <a:xfrm>
          <a:off x="1827233" y="2360377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4AD87-FAD7-40FA-BE93-662F015CA713}">
      <dsp:nvSpPr>
        <dsp:cNvPr id="0" name=""/>
        <dsp:cNvSpPr/>
      </dsp:nvSpPr>
      <dsp:spPr>
        <a:xfrm>
          <a:off x="1373567" y="2701575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ষ্ট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7150" y="2946908"/>
        <a:ext cx="1144037" cy="989726"/>
      </dsp:txXfrm>
    </dsp:sp>
    <dsp:sp modelId="{7FB5ACE4-C788-47FC-91CC-4FB0194F82FD}">
      <dsp:nvSpPr>
        <dsp:cNvPr id="0" name=""/>
        <dsp:cNvSpPr/>
      </dsp:nvSpPr>
      <dsp:spPr>
        <a:xfrm>
          <a:off x="1373567" y="908503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শ্র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7150" y="1153836"/>
        <a:ext cx="1144037" cy="989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F98FB-4EB4-4A55-9608-EBEC4E3730C9}">
      <dsp:nvSpPr>
        <dsp:cNvPr id="0" name=""/>
        <dsp:cNvSpPr/>
      </dsp:nvSpPr>
      <dsp:spPr>
        <a:xfrm>
          <a:off x="3081945" y="1522962"/>
          <a:ext cx="1964105" cy="1699031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শালিক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7425" y="1804515"/>
        <a:ext cx="1313145" cy="1135925"/>
      </dsp:txXfrm>
    </dsp:sp>
    <dsp:sp modelId="{A21FED66-F9C3-4B26-A030-02F4172ADDDC}">
      <dsp:nvSpPr>
        <dsp:cNvPr id="0" name=""/>
        <dsp:cNvSpPr/>
      </dsp:nvSpPr>
      <dsp:spPr>
        <a:xfrm>
          <a:off x="4346775" y="732398"/>
          <a:ext cx="741051" cy="63851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960B2-1ADB-4BFC-98CE-2AC8BC2BD067}">
      <dsp:nvSpPr>
        <dsp:cNvPr id="0" name=""/>
        <dsp:cNvSpPr/>
      </dsp:nvSpPr>
      <dsp:spPr>
        <a:xfrm>
          <a:off x="3055606" y="0"/>
          <a:ext cx="2016776" cy="1392467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গ্রীষ্ম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56280" y="207598"/>
        <a:ext cx="1415428" cy="977271"/>
      </dsp:txXfrm>
    </dsp:sp>
    <dsp:sp modelId="{71473CAC-137B-49A8-895C-207C94324A87}">
      <dsp:nvSpPr>
        <dsp:cNvPr id="0" name=""/>
        <dsp:cNvSpPr/>
      </dsp:nvSpPr>
      <dsp:spPr>
        <a:xfrm>
          <a:off x="5211639" y="1926079"/>
          <a:ext cx="741051" cy="63851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29E8C-A138-4B02-B666-32DE23E2216D}">
      <dsp:nvSpPr>
        <dsp:cNvPr id="0" name=""/>
        <dsp:cNvSpPr/>
      </dsp:nvSpPr>
      <dsp:spPr>
        <a:xfrm>
          <a:off x="4766018" y="807829"/>
          <a:ext cx="1988560" cy="1495607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তাপ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74163" y="1039587"/>
        <a:ext cx="1372270" cy="1032091"/>
      </dsp:txXfrm>
    </dsp:sp>
    <dsp:sp modelId="{56E4718A-596F-4CA0-8DA7-B679609B9920}">
      <dsp:nvSpPr>
        <dsp:cNvPr id="0" name=""/>
        <dsp:cNvSpPr/>
      </dsp:nvSpPr>
      <dsp:spPr>
        <a:xfrm>
          <a:off x="4610849" y="3273520"/>
          <a:ext cx="741051" cy="63851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B77C0-8C33-4662-B04D-D0B6CD99771B}">
      <dsp:nvSpPr>
        <dsp:cNvPr id="0" name=""/>
        <dsp:cNvSpPr/>
      </dsp:nvSpPr>
      <dsp:spPr>
        <a:xfrm>
          <a:off x="4774041" y="2434608"/>
          <a:ext cx="2014200" cy="1576816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অসহ্য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92056" y="2683566"/>
        <a:ext cx="1378170" cy="1078900"/>
      </dsp:txXfrm>
    </dsp:sp>
    <dsp:sp modelId="{63FD7153-704B-46DC-A193-FBAC4281FDA7}">
      <dsp:nvSpPr>
        <dsp:cNvPr id="0" name=""/>
        <dsp:cNvSpPr/>
      </dsp:nvSpPr>
      <dsp:spPr>
        <a:xfrm>
          <a:off x="3120522" y="3413390"/>
          <a:ext cx="741051" cy="63851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34D96-0DEE-4F32-A166-AAE7E30862B5}">
      <dsp:nvSpPr>
        <dsp:cNvPr id="0" name=""/>
        <dsp:cNvSpPr/>
      </dsp:nvSpPr>
      <dsp:spPr>
        <a:xfrm>
          <a:off x="3190689" y="3342162"/>
          <a:ext cx="1970629" cy="1392467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ষড়ঋতু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87517" y="3551904"/>
        <a:ext cx="1376973" cy="972983"/>
      </dsp:txXfrm>
    </dsp:sp>
    <dsp:sp modelId="{B383CA38-BD52-4242-9E41-11308F57D67B}">
      <dsp:nvSpPr>
        <dsp:cNvPr id="0" name=""/>
        <dsp:cNvSpPr/>
      </dsp:nvSpPr>
      <dsp:spPr>
        <a:xfrm>
          <a:off x="2241494" y="2220188"/>
          <a:ext cx="741051" cy="63851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0D9DB-9399-41D7-94CF-BCA289469EE1}">
      <dsp:nvSpPr>
        <dsp:cNvPr id="0" name=""/>
        <dsp:cNvSpPr/>
      </dsp:nvSpPr>
      <dsp:spPr>
        <a:xfrm>
          <a:off x="1369381" y="2437334"/>
          <a:ext cx="2102180" cy="1628727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মুষলধারে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9672" y="2693237"/>
        <a:ext cx="1441598" cy="1116921"/>
      </dsp:txXfrm>
    </dsp:sp>
    <dsp:sp modelId="{B0F8D207-3F5C-4B42-8534-4CBCF3390917}">
      <dsp:nvSpPr>
        <dsp:cNvPr id="0" name=""/>
        <dsp:cNvSpPr/>
      </dsp:nvSpPr>
      <dsp:spPr>
        <a:xfrm>
          <a:off x="1246562" y="715472"/>
          <a:ext cx="2154796" cy="1569464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ইলশেগুঁড়ি</a:t>
          </a: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75594" y="955125"/>
        <a:ext cx="1496732" cy="1090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2BDFB-7091-43F6-88C4-15FB92C65A2F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EC4F1-68BB-4DFF-839A-05A86EF98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7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5174E-E1FB-4679-9CCB-A9F458C4F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EA806-EA5C-4944-9D48-86786983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7E289-6F7F-4048-8B9F-BDF56A1C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8D99A-5CB0-4171-8A9B-AC2A1C77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2B323-D5A3-4BD9-BF14-B481554D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2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C9D4-2F8C-4AF8-996C-D552AB20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C8A6A-8191-4DBE-8FFD-BB13C3026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72C86-4B66-4ED0-A844-DF882ECF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6A02-8827-44CF-983B-5F262D8AE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DC958-25D9-47B0-AD54-A5BCA535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6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8180A-42C5-4B41-9A9B-5803D5EC6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1AA5C-0044-4F06-BC87-F295AFBE6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F28CC-307A-4FBD-8F10-F14E3AAD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0335-8986-4D3C-A069-0F34D47F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51AE-CF1E-40D6-ABC3-911C0282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135F-0442-4220-B48A-FE5368A5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91CF6-F339-480D-AC6C-B10A41B1F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B4C26-5973-4751-BDDD-34BA815F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0AF44-A9EC-4B7E-B5DE-3A5383CF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D972B-F0F8-423B-A472-469C042E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3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BF9B-C38A-4605-98B1-379A7204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89C09-C5F0-462F-8B12-A28E0EB8A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FAEA1-EAD9-48DF-A9E5-B174059D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6EEA5-EE62-491C-AC47-9AC9C2E1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2709B-F802-48AF-AAB9-42D4574C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EB8A-3345-4E82-92FE-7340E3D73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1B98F-2EB7-4077-999D-A33CF0B62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4B78D-0367-49F3-8925-2027C606B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8A9C5-F945-4312-A9FC-2F6E3FC2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51D19-18FB-42A7-A4C4-F034422D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533F5-A412-4F6F-9D0E-9F4F7161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0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34C3-CE80-4E2C-AC92-4826AEF5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50B70-B6F1-4FD1-BE30-148A5BAC2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CFA09-9BC5-43F8-B09B-05F35C9BF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A205B-C167-4C4D-B536-698376D0C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1C5BE-473D-4D37-9A55-381ECD513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40DFC-6675-4E8C-B1F1-752CB54A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71CD8C-FF43-455D-8729-62DFC764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D6BB68-7EFF-43FD-8BCC-617B06DA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4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A13D-0A00-4A24-A30B-DBE9F6F2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8F608-D2DC-4025-B307-90EB1869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2E600-86B4-407C-82ED-3C957672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0A3FA-98BC-4B8F-ADAB-82F9D413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1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66991-E793-44E4-81C1-8BCA9998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B43B7-3E90-4B1E-B48B-05CBBB37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769AE-7C0D-42C2-98C5-428DC274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F405A-53EB-4B74-8CC9-D86F1518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9E932-7059-4EA4-809A-66567C89D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96E11-802D-4E8C-BFEB-441468589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4F01F-4556-409F-8F3B-C2FFF28B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22664-5FF8-4677-AA1E-3812D978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EA143-F73B-428F-973E-A2730A5D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3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A351-DB9B-4A5D-8DD0-5305D11D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9AF5A-AD4F-4611-A490-CBA96F956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B7E67-1185-4572-8FCB-A6FB138FD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20513-828A-4D6D-9552-6BF82442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E218B-5A82-4320-B351-25DC410F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96CAC-DE45-47F3-BB15-41EBBF28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7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A38C8-512A-4668-A6A5-A98F1235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0FF8C-BA3E-4ADE-9C07-97B344C64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BDDE0-FA48-4075-999A-D06A4FD2C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636C-44CB-44F5-8734-4A1D35FF1043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FE522-2D38-40BF-9FF3-D5281CAE9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4E152-3456-44D1-9B16-4971925CA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6816-882D-46BC-9829-5E0476C7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0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0002211-6809-464F-B0C7-375326E0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9"/>
            <a:ext cx="12192000" cy="6847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CAE8214-2C11-4AFA-B2DC-1680F63D6316}"/>
              </a:ext>
            </a:extLst>
          </p:cNvPr>
          <p:cNvGrpSpPr/>
          <p:nvPr/>
        </p:nvGrpSpPr>
        <p:grpSpPr>
          <a:xfrm>
            <a:off x="0" y="10839"/>
            <a:ext cx="12192000" cy="6836322"/>
            <a:chOff x="0" y="10839"/>
            <a:chExt cx="12192000" cy="68363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6ED266-C233-4915-8E16-F1BAAC7C5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39"/>
              <a:ext cx="2049194" cy="18718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EBB117-0EE0-4733-B8BB-BAB1D9E7C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4505" y="4704036"/>
              <a:ext cx="2527495" cy="2143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889274-16D8-453B-8404-C9B2D5504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806" y="10839"/>
              <a:ext cx="2049194" cy="18718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62BA2B46-58DA-4B75-92DD-A849CCD1E72B}"/>
              </a:ext>
            </a:extLst>
          </p:cNvPr>
          <p:cNvSpPr/>
          <p:nvPr/>
        </p:nvSpPr>
        <p:spPr>
          <a:xfrm>
            <a:off x="3206688" y="2168654"/>
            <a:ext cx="5778624" cy="2535382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3F58786A-F10C-4DBA-B586-F5CE585EBC9E}"/>
              </a:ext>
            </a:extLst>
          </p:cNvPr>
          <p:cNvSpPr/>
          <p:nvPr/>
        </p:nvSpPr>
        <p:spPr>
          <a:xfrm>
            <a:off x="706581" y="1274618"/>
            <a:ext cx="3477492" cy="2154382"/>
          </a:xfrm>
          <a:prstGeom prst="striped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ইলশেগুঁড়ি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E4EAE1F-35F9-4494-8551-141F1BD1D31F}"/>
              </a:ext>
            </a:extLst>
          </p:cNvPr>
          <p:cNvSpPr/>
          <p:nvPr/>
        </p:nvSpPr>
        <p:spPr>
          <a:xfrm>
            <a:off x="7148950" y="1440873"/>
            <a:ext cx="3782290" cy="2279072"/>
          </a:xfrm>
          <a:prstGeom prst="cloud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ঝিরঝিরে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246BC062-E1F1-4C8D-BD69-EB7FDF59F716}"/>
              </a:ext>
            </a:extLst>
          </p:cNvPr>
          <p:cNvSpPr/>
          <p:nvPr/>
        </p:nvSpPr>
        <p:spPr>
          <a:xfrm>
            <a:off x="706581" y="4267200"/>
            <a:ext cx="10224659" cy="1773379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ইলশেগুঁড়ি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নামলো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157B53FF-6D6E-4065-8540-576848D5A60E}"/>
              </a:ext>
            </a:extLst>
          </p:cNvPr>
          <p:cNvSpPr/>
          <p:nvPr/>
        </p:nvSpPr>
        <p:spPr>
          <a:xfrm>
            <a:off x="4591927" y="211009"/>
            <a:ext cx="3008142" cy="1036789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75C87B-3F3C-4508-A8D9-F91AEA21898D}"/>
              </a:ext>
            </a:extLst>
          </p:cNvPr>
          <p:cNvSpPr/>
          <p:nvPr/>
        </p:nvSpPr>
        <p:spPr>
          <a:xfrm>
            <a:off x="267286" y="1730325"/>
            <a:ext cx="109728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359BB9-3FDF-48B6-8717-84A5BF1F4832}"/>
              </a:ext>
            </a:extLst>
          </p:cNvPr>
          <p:cNvSpPr/>
          <p:nvPr/>
        </p:nvSpPr>
        <p:spPr>
          <a:xfrm>
            <a:off x="2127152" y="1770418"/>
            <a:ext cx="109728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3469BD-364A-4208-A1F6-F460205D1806}"/>
              </a:ext>
            </a:extLst>
          </p:cNvPr>
          <p:cNvSpPr/>
          <p:nvPr/>
        </p:nvSpPr>
        <p:spPr>
          <a:xfrm>
            <a:off x="4137072" y="1716258"/>
            <a:ext cx="1303608" cy="9284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5AD43-22B0-4908-950C-1E7C6A4C9630}"/>
              </a:ext>
            </a:extLst>
          </p:cNvPr>
          <p:cNvSpPr/>
          <p:nvPr/>
        </p:nvSpPr>
        <p:spPr>
          <a:xfrm>
            <a:off x="6168680" y="1716258"/>
            <a:ext cx="1431389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6A39D-5D30-4A42-A02C-1410158907CA}"/>
              </a:ext>
            </a:extLst>
          </p:cNvPr>
          <p:cNvSpPr/>
          <p:nvPr/>
        </p:nvSpPr>
        <p:spPr>
          <a:xfrm>
            <a:off x="8135811" y="1716258"/>
            <a:ext cx="1431389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ওষ্ঠ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616F37-7269-46A7-B231-73275C0A9CA5}"/>
              </a:ext>
            </a:extLst>
          </p:cNvPr>
          <p:cNvSpPr/>
          <p:nvPr/>
        </p:nvSpPr>
        <p:spPr>
          <a:xfrm>
            <a:off x="9933709" y="1716258"/>
            <a:ext cx="1620545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কাষ্ঠ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04B3A7-62B7-42ED-8B8A-04181D8A35C6}"/>
              </a:ext>
            </a:extLst>
          </p:cNvPr>
          <p:cNvSpPr/>
          <p:nvPr/>
        </p:nvSpPr>
        <p:spPr>
          <a:xfrm>
            <a:off x="346153" y="4366460"/>
            <a:ext cx="109728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C53CB4-63EB-4525-B2FA-71EE7169D2F2}"/>
              </a:ext>
            </a:extLst>
          </p:cNvPr>
          <p:cNvSpPr/>
          <p:nvPr/>
        </p:nvSpPr>
        <p:spPr>
          <a:xfrm>
            <a:off x="2154686" y="4366461"/>
            <a:ext cx="109728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8075DE-1140-4793-AFF1-A6B98DECD617}"/>
              </a:ext>
            </a:extLst>
          </p:cNvPr>
          <p:cNvSpPr/>
          <p:nvPr/>
        </p:nvSpPr>
        <p:spPr>
          <a:xfrm>
            <a:off x="4119477" y="4366460"/>
            <a:ext cx="1303608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C5D01-B13E-4DA0-84DE-F9A454D528E5}"/>
              </a:ext>
            </a:extLst>
          </p:cNvPr>
          <p:cNvSpPr/>
          <p:nvPr/>
        </p:nvSpPr>
        <p:spPr>
          <a:xfrm>
            <a:off x="6129999" y="4320248"/>
            <a:ext cx="1431388" cy="9606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51E038-68F5-4EEC-A334-6198C0ED77E0}"/>
              </a:ext>
            </a:extLst>
          </p:cNvPr>
          <p:cNvSpPr/>
          <p:nvPr/>
        </p:nvSpPr>
        <p:spPr>
          <a:xfrm>
            <a:off x="8116471" y="4336473"/>
            <a:ext cx="1431387" cy="9274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ভীষ্ম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6C84DD-A0E0-4E69-A181-284CF32912B2}"/>
              </a:ext>
            </a:extLst>
          </p:cNvPr>
          <p:cNvSpPr/>
          <p:nvPr/>
        </p:nvSpPr>
        <p:spPr>
          <a:xfrm>
            <a:off x="9933709" y="4364182"/>
            <a:ext cx="1646339" cy="9166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ভষ্ম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3FF28DCD-FF98-4B28-B9B6-70D9EF7364BF}"/>
              </a:ext>
            </a:extLst>
          </p:cNvPr>
          <p:cNvSpPr/>
          <p:nvPr/>
        </p:nvSpPr>
        <p:spPr>
          <a:xfrm>
            <a:off x="2234414" y="2827608"/>
            <a:ext cx="9319840" cy="1202783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পাঁকা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CA56172A-E378-4C98-B3A8-D35A9BDF1911}"/>
              </a:ext>
            </a:extLst>
          </p:cNvPr>
          <p:cNvSpPr/>
          <p:nvPr/>
        </p:nvSpPr>
        <p:spPr>
          <a:xfrm>
            <a:off x="2234418" y="5420351"/>
            <a:ext cx="9345630" cy="1202783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9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DC898-A252-4B44-AEE0-89BBE5295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68" y="0"/>
            <a:ext cx="6092132" cy="3605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F8D1DB28-03F7-4479-BEB3-BB9A31847967}"/>
              </a:ext>
            </a:extLst>
          </p:cNvPr>
          <p:cNvSpPr/>
          <p:nvPr/>
        </p:nvSpPr>
        <p:spPr>
          <a:xfrm>
            <a:off x="-3868" y="3662450"/>
            <a:ext cx="12192000" cy="3070860"/>
          </a:xfrm>
          <a:prstGeom prst="flowChartAlternateProcess">
            <a:avLst/>
          </a:prstGeom>
          <a:solidFill>
            <a:srgbClr val="00B0F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ষড়ঋতুর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দুমাসে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আষাঢ়-শ্রাবণ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ভাদ্র-আশ্বিন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শরৎকাল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অগ্রহায়ণ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মাঘ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চৈত্র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বসন্তকাল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B6D7E-C9A4-4896-845F-9C88E72B6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" y="0"/>
            <a:ext cx="6092131" cy="3605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77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C6AF55-87D7-48CD-9B59-27FFB61C0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D8342709-79A3-4252-AEB8-FE8A580D59E2}"/>
              </a:ext>
            </a:extLst>
          </p:cNvPr>
          <p:cNvSpPr/>
          <p:nvPr/>
        </p:nvSpPr>
        <p:spPr>
          <a:xfrm>
            <a:off x="0" y="3726873"/>
            <a:ext cx="12192000" cy="2687782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এরকমভাবে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আসা-যাওয়া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চেহারা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F93985-B07B-4D48-A587-F9F1183D2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096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76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A34C42-1722-45CE-8E91-0279F09BE304}"/>
              </a:ext>
            </a:extLst>
          </p:cNvPr>
          <p:cNvSpPr/>
          <p:nvPr/>
        </p:nvSpPr>
        <p:spPr>
          <a:xfrm>
            <a:off x="-48492" y="3879275"/>
            <a:ext cx="12240492" cy="267392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প্রচণ্ড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রৌদ্রের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6E8A6-DEAE-4589-B882-31962DB2E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96000" cy="3740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E5A3AA-C0E0-47F5-BA4D-D3B35DFF7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"/>
            <a:ext cx="6096000" cy="37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1A3D22-520A-4712-B941-9224AEC67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"/>
            <a:ext cx="6096000" cy="3428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8C00A-F04F-4808-A510-37D394019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3428997"/>
            <a:ext cx="6047509" cy="3428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39649F-F0A6-4EEB-92FC-FB4CBCC37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8997"/>
            <a:ext cx="6096000" cy="3428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2CA9C4-4ED4-47D4-A25F-4ACD78264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0"/>
            <a:ext cx="6047509" cy="3429000"/>
          </a:xfrm>
          <a:prstGeom prst="rect">
            <a:avLst/>
          </a:prstGeom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D1CA0A92-0057-4F80-A386-4AB55DF861EC}"/>
              </a:ext>
            </a:extLst>
          </p:cNvPr>
          <p:cNvSpPr/>
          <p:nvPr/>
        </p:nvSpPr>
        <p:spPr>
          <a:xfrm>
            <a:off x="96982" y="1814945"/>
            <a:ext cx="12095018" cy="3325091"/>
          </a:xfrm>
          <a:prstGeom prst="flowChartTerminator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মধুমাস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5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7B5EDE-5645-42C0-BEC8-6CD355ECF2FB}"/>
              </a:ext>
            </a:extLst>
          </p:cNvPr>
          <p:cNvSpPr/>
          <p:nvPr/>
        </p:nvSpPr>
        <p:spPr>
          <a:xfrm>
            <a:off x="0" y="3782291"/>
            <a:ext cx="12191999" cy="28817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চেহারা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ছেয়ে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পড়ছেই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হুড়মুড়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ঝিরঝির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05000-D078-4A04-8887-86C5BF275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96000" cy="3782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D1FE4-BED1-484A-AEBC-F386112BB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6095999" cy="37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7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F9CFA3-97D7-4E9B-A43E-844675B910D1}"/>
              </a:ext>
            </a:extLst>
          </p:cNvPr>
          <p:cNvSpPr/>
          <p:nvPr/>
        </p:nvSpPr>
        <p:spPr>
          <a:xfrm>
            <a:off x="0" y="3962400"/>
            <a:ext cx="12192000" cy="2375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ইলশেগুঁড়ি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মুষলধারে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86AED-402D-4590-A16C-E2A06FB25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15789" cy="3713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E40B4C-6B2A-4A49-97DD-EAAD19E78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9" y="0"/>
            <a:ext cx="6176212" cy="37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A8D193-6B7B-4886-BCBC-73B1215BA645}"/>
              </a:ext>
            </a:extLst>
          </p:cNvPr>
          <p:cNvSpPr/>
          <p:nvPr/>
        </p:nvSpPr>
        <p:spPr>
          <a:xfrm>
            <a:off x="7434" y="4045527"/>
            <a:ext cx="12191999" cy="2202873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ঝমঝম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E1777-0D8F-459D-A654-6B3D050B4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96000" cy="3893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FD1173-C188-414B-86C7-31EA7E8BC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34" y="0"/>
            <a:ext cx="6088566" cy="389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095739-4775-448B-A8F5-8382CF9B9CC6}"/>
              </a:ext>
            </a:extLst>
          </p:cNvPr>
          <p:cNvSpPr/>
          <p:nvPr/>
        </p:nvSpPr>
        <p:spPr>
          <a:xfrm>
            <a:off x="0" y="4308763"/>
            <a:ext cx="12192000" cy="22305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শরৎকালে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পেঁজো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তুলোর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1E82F-D3DD-49BF-8889-5F4EBF332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087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5C17E0-70E6-4F6F-BC7B-66856A808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"/>
            <a:ext cx="6096000" cy="40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8E8FCB-E786-44FD-B77D-7F768E25A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34" y="2064327"/>
            <a:ext cx="5422925" cy="4189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3F32C20A-B0A1-43D2-BF78-2012DD73C20E}"/>
              </a:ext>
            </a:extLst>
          </p:cNvPr>
          <p:cNvSpPr/>
          <p:nvPr/>
        </p:nvSpPr>
        <p:spPr>
          <a:xfrm>
            <a:off x="2766646" y="212934"/>
            <a:ext cx="6658707" cy="1448972"/>
          </a:xfrm>
          <a:prstGeom prst="ribbon2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C713D3-C8F8-4CB5-9350-CCFD5F3CD3D4}"/>
              </a:ext>
            </a:extLst>
          </p:cNvPr>
          <p:cNvSpPr/>
          <p:nvPr/>
        </p:nvSpPr>
        <p:spPr>
          <a:xfrm>
            <a:off x="5533293" y="2064327"/>
            <a:ext cx="6658707" cy="4189827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িক্ষক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কালীগঞ্জ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দেবীগঞ্জ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প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520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8040BF-A917-405F-A92E-F64A17E14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59CE3B-7D90-442B-991E-1E7694306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0"/>
            <a:ext cx="6096000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80B2A4-BBE0-42C0-9560-D85A4E51E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3432322"/>
            <a:ext cx="6096003" cy="3425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6D776F-1D94-4066-B97B-812C414A7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1"/>
            <a:ext cx="6095998" cy="3428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A18B54-A087-49F4-9FBB-F94334530C8F}"/>
              </a:ext>
            </a:extLst>
          </p:cNvPr>
          <p:cNvSpPr/>
          <p:nvPr/>
        </p:nvSpPr>
        <p:spPr>
          <a:xfrm>
            <a:off x="-5" y="2407369"/>
            <a:ext cx="12191999" cy="203661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কাশফুলে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458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E2FFDBFB-B4DC-44D2-A7EB-1F80838BEA86}"/>
              </a:ext>
            </a:extLst>
          </p:cNvPr>
          <p:cNvSpPr/>
          <p:nvPr/>
        </p:nvSpPr>
        <p:spPr>
          <a:xfrm>
            <a:off x="306909" y="70340"/>
            <a:ext cx="2574857" cy="1350499"/>
          </a:xfrm>
          <a:prstGeom prst="flowChartMultidocumen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89CF51-E340-484D-8593-D88B32510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854836"/>
              </p:ext>
            </p:extLst>
          </p:nvPr>
        </p:nvGraphicFramePr>
        <p:xfrm>
          <a:off x="2293814" y="1695152"/>
          <a:ext cx="7604370" cy="509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0018A68-CF4F-49AA-984A-57127B6F0845}"/>
              </a:ext>
            </a:extLst>
          </p:cNvPr>
          <p:cNvSpPr/>
          <p:nvPr/>
        </p:nvSpPr>
        <p:spPr>
          <a:xfrm>
            <a:off x="3376245" y="70339"/>
            <a:ext cx="8508845" cy="1350499"/>
          </a:xfrm>
          <a:prstGeom prst="rect">
            <a:avLst/>
          </a:prstGeom>
          <a:solidFill>
            <a:srgbClr val="05C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দেখাও এবং শব্দে প্রয়োগ কর।</a:t>
            </a:r>
          </a:p>
        </p:txBody>
      </p:sp>
    </p:spTree>
    <p:extLst>
      <p:ext uri="{BB962C8B-B14F-4D97-AF65-F5344CB8AC3E}">
        <p14:creationId xmlns:p14="http://schemas.microsoft.com/office/powerpoint/2010/main" val="34433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E57C3C-63E0-4FD3-BD9B-F3F01220C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63E57C3C-63E0-4FD3-BD9B-F3F01220C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63E57C3C-63E0-4FD3-BD9B-F3F01220C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63E57C3C-63E0-4FD3-BD9B-F3F01220C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63E57C3C-63E0-4FD3-BD9B-F3F01220C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C5207-B177-4A76-AA08-4204EFD2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FC0C5207-B177-4A76-AA08-4204EFD2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FC0C5207-B177-4A76-AA08-4204EFD2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FC0C5207-B177-4A76-AA08-4204EFD2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FC0C5207-B177-4A76-AA08-4204EFD2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5DB188-01A6-4096-A4D0-3122265DD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5A5DB188-01A6-4096-A4D0-3122265DD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5A5DB188-01A6-4096-A4D0-3122265DD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5A5DB188-01A6-4096-A4D0-3122265DD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5A5DB188-01A6-4096-A4D0-3122265DD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B3FD90-9824-4F61-83D9-840AD379D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AEB3FD90-9824-4F61-83D9-840AD379D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AEB3FD90-9824-4F61-83D9-840AD379D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AEB3FD90-9824-4F61-83D9-840AD379D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AEB3FD90-9824-4F61-83D9-840AD379D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599CA-3969-4C67-BBF1-45409EB1A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5CF599CA-3969-4C67-BBF1-45409EB1A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5CF599CA-3969-4C67-BBF1-45409EB1A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5CF599CA-3969-4C67-BBF1-45409EB1A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5CF599CA-3969-4C67-BBF1-45409EB1A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CF619C-2AA5-49D0-841E-6D214D6E2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DECF619C-2AA5-49D0-841E-6D214D6E2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DECF619C-2AA5-49D0-841E-6D214D6E2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DECF619C-2AA5-49D0-841E-6D214D6E2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graphicEl>
                                              <a:dgm id="{DECF619C-2AA5-49D0-841E-6D214D6E2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BF367C-B323-467C-9575-6DD6DE947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5FBF367C-B323-467C-9575-6DD6DE947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5FBF367C-B323-467C-9575-6DD6DE947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5FBF367C-B323-467C-9575-6DD6DE947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5FBF367C-B323-467C-9575-6DD6DE947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74BD4F-CED9-4997-82C3-0820628D3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4174BD4F-CED9-4997-82C3-0820628D3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4174BD4F-CED9-4997-82C3-0820628D3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4174BD4F-CED9-4997-82C3-0820628D3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4174BD4F-CED9-4997-82C3-0820628D3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135AB0-3285-4A17-B650-261F49D30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graphicEl>
                                              <a:dgm id="{F1135AB0-3285-4A17-B650-261F49D30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F1135AB0-3285-4A17-B650-261F49D30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F1135AB0-3285-4A17-B650-261F49D30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graphicEl>
                                              <a:dgm id="{F1135AB0-3285-4A17-B650-261F49D30C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133882-4669-4D86-9734-40F087B94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CB133882-4669-4D86-9734-40F087B94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graphicEl>
                                              <a:dgm id="{CB133882-4669-4D86-9734-40F087B94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CB133882-4669-4D86-9734-40F087B94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graphicEl>
                                              <a:dgm id="{CB133882-4669-4D86-9734-40F087B94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64AD87-FAD7-40FA-BE93-662F015CA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7064AD87-FAD7-40FA-BE93-662F015CA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7064AD87-FAD7-40FA-BE93-662F015CA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7064AD87-FAD7-40FA-BE93-662F015CA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graphicEl>
                                              <a:dgm id="{7064AD87-FAD7-40FA-BE93-662F015CA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60129B-8428-4104-8F7F-E144D15E2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6160129B-8428-4104-8F7F-E144D15E2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6160129B-8428-4104-8F7F-E144D15E2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graphicEl>
                                              <a:dgm id="{6160129B-8428-4104-8F7F-E144D15E2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graphicEl>
                                              <a:dgm id="{6160129B-8428-4104-8F7F-E144D15E2F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5ACE4-C788-47FC-91CC-4FB0194F8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7FB5ACE4-C788-47FC-91CC-4FB0194F8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graphicEl>
                                              <a:dgm id="{7FB5ACE4-C788-47FC-91CC-4FB0194F8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graphicEl>
                                              <a:dgm id="{7FB5ACE4-C788-47FC-91CC-4FB0194F8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7FB5ACE4-C788-47FC-91CC-4FB0194F8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>
            <a:extLst>
              <a:ext uri="{FF2B5EF4-FFF2-40B4-BE49-F238E27FC236}">
                <a16:creationId xmlns:a16="http://schemas.microsoft.com/office/drawing/2014/main" id="{1BA8F10A-E237-4F0B-99A2-E1C2777C9AAE}"/>
              </a:ext>
            </a:extLst>
          </p:cNvPr>
          <p:cNvSpPr/>
          <p:nvPr/>
        </p:nvSpPr>
        <p:spPr>
          <a:xfrm>
            <a:off x="253218" y="168812"/>
            <a:ext cx="2588456" cy="1477107"/>
          </a:xfrm>
          <a:prstGeom prst="flowChartMultidocumen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0FD4BF-A4BA-4865-984C-5EEADB8AD37E}"/>
              </a:ext>
            </a:extLst>
          </p:cNvPr>
          <p:cNvSpPr/>
          <p:nvPr/>
        </p:nvSpPr>
        <p:spPr>
          <a:xfrm>
            <a:off x="3376246" y="168811"/>
            <a:ext cx="8412480" cy="1477107"/>
          </a:xfrm>
          <a:prstGeom prst="rect">
            <a:avLst/>
          </a:prstGeom>
          <a:solidFill>
            <a:srgbClr val="05C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128F00E-06A0-4945-8802-8193930CE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232706"/>
              </p:ext>
            </p:extLst>
          </p:nvPr>
        </p:nvGraphicFramePr>
        <p:xfrm>
          <a:off x="2032000" y="1760592"/>
          <a:ext cx="8128000" cy="4790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3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8F98FB-4EB4-4A55-9608-EBEC4E37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1A8F98FB-4EB4-4A55-9608-EBEC4E37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1A8F98FB-4EB4-4A55-9608-EBEC4E37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1A8F98FB-4EB4-4A55-9608-EBEC4E37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1A8F98FB-4EB4-4A55-9608-EBEC4E373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DD3CC2-7B00-4E84-A717-5CE68B9BD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C3DD3CC2-7B00-4E84-A717-5CE68B9BD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C3DD3CC2-7B00-4E84-A717-5CE68B9BD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C3DD3CC2-7B00-4E84-A717-5CE68B9BD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C3DD3CC2-7B00-4E84-A717-5CE68B9BD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5960B2-1ADB-4BFC-98CE-2AC8BC2BD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BB5960B2-1ADB-4BFC-98CE-2AC8BC2BD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BB5960B2-1ADB-4BFC-98CE-2AC8BC2BD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BB5960B2-1ADB-4BFC-98CE-2AC8BC2BD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BB5960B2-1ADB-4BFC-98CE-2AC8BC2BD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1FED66-F9C3-4B26-A030-02F4172AD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A21FED66-F9C3-4B26-A030-02F4172AD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A21FED66-F9C3-4B26-A030-02F4172AD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A21FED66-F9C3-4B26-A030-02F4172AD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A21FED66-F9C3-4B26-A030-02F4172AD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129E8C-A138-4B02-B666-32DE23E22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2C129E8C-A138-4B02-B666-32DE23E22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2C129E8C-A138-4B02-B666-32DE23E22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2C129E8C-A138-4B02-B666-32DE23E22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graphicEl>
                                              <a:dgm id="{2C129E8C-A138-4B02-B666-32DE23E22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473CAC-137B-49A8-895C-207C94324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71473CAC-137B-49A8-895C-207C94324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71473CAC-137B-49A8-895C-207C94324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71473CAC-137B-49A8-895C-207C94324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graphicEl>
                                              <a:dgm id="{71473CAC-137B-49A8-895C-207C94324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5B77C0-8C33-4662-B04D-D0B6CD997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9C5B77C0-8C33-4662-B04D-D0B6CD997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9C5B77C0-8C33-4662-B04D-D0B6CD997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9C5B77C0-8C33-4662-B04D-D0B6CD997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9C5B77C0-8C33-4662-B04D-D0B6CD997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E4718A-596F-4CA0-8DA7-B679609B9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56E4718A-596F-4CA0-8DA7-B679609B9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56E4718A-596F-4CA0-8DA7-B679609B9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56E4718A-596F-4CA0-8DA7-B679609B9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56E4718A-596F-4CA0-8DA7-B679609B9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134D96-0DEE-4F32-A166-AAE7E3086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95134D96-0DEE-4F32-A166-AAE7E3086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95134D96-0DEE-4F32-A166-AAE7E3086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95134D96-0DEE-4F32-A166-AAE7E3086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graphicEl>
                                              <a:dgm id="{95134D96-0DEE-4F32-A166-AAE7E3086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D7153-704B-46DC-A193-FBAC4281F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3FD7153-704B-46DC-A193-FBAC4281F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3FD7153-704B-46DC-A193-FBAC4281F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63FD7153-704B-46DC-A193-FBAC4281F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graphicEl>
                                              <a:dgm id="{63FD7153-704B-46DC-A193-FBAC4281F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C0D9DB-9399-41D7-94CF-BCA289469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41C0D9DB-9399-41D7-94CF-BCA289469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41C0D9DB-9399-41D7-94CF-BCA289469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graphicEl>
                                              <a:dgm id="{41C0D9DB-9399-41D7-94CF-BCA289469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41C0D9DB-9399-41D7-94CF-BCA289469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83CA38-BD52-4242-9E41-11308F57D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B383CA38-BD52-4242-9E41-11308F57D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graphicEl>
                                              <a:dgm id="{B383CA38-BD52-4242-9E41-11308F57D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graphicEl>
                                              <a:dgm id="{B383CA38-BD52-4242-9E41-11308F57D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B383CA38-BD52-4242-9E41-11308F57D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F8D207-3F5C-4B42-8534-4CBCF3390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graphicEl>
                                              <a:dgm id="{B0F8D207-3F5C-4B42-8534-4CBCF3390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B0F8D207-3F5C-4B42-8534-4CBCF3390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B0F8D207-3F5C-4B42-8534-4CBCF3390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B0F8D207-3F5C-4B42-8534-4CBCF3390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Graphic spid="6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3187BF60-6403-4D33-A7F1-0770F5067BF3}"/>
              </a:ext>
            </a:extLst>
          </p:cNvPr>
          <p:cNvSpPr/>
          <p:nvPr/>
        </p:nvSpPr>
        <p:spPr>
          <a:xfrm>
            <a:off x="4815840" y="226362"/>
            <a:ext cx="2560320" cy="970671"/>
          </a:xfrm>
          <a:prstGeom prst="flowChartPreparati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728BBF98-8B03-4901-BB14-EDCD6AEE31EB}"/>
              </a:ext>
            </a:extLst>
          </p:cNvPr>
          <p:cNvSpPr/>
          <p:nvPr/>
        </p:nvSpPr>
        <p:spPr>
          <a:xfrm>
            <a:off x="173182" y="1264919"/>
            <a:ext cx="11845636" cy="5593081"/>
          </a:xfrm>
          <a:prstGeom prst="foldedCorne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8A35B-E851-4343-9AF4-AAAF62D50DDD}"/>
              </a:ext>
            </a:extLst>
          </p:cNvPr>
          <p:cNvSpPr txBox="1"/>
          <p:nvPr/>
        </p:nvSpPr>
        <p:spPr>
          <a:xfrm>
            <a:off x="2078181" y="2896829"/>
            <a:ext cx="7855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2AF0358-0383-46CC-ADCE-F177BF2001E0}"/>
              </a:ext>
            </a:extLst>
          </p:cNvPr>
          <p:cNvSpPr/>
          <p:nvPr/>
        </p:nvSpPr>
        <p:spPr>
          <a:xfrm>
            <a:off x="4682197" y="313006"/>
            <a:ext cx="2827606" cy="1209822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7B28393C-7315-4489-B397-54853DE25A17}"/>
              </a:ext>
            </a:extLst>
          </p:cNvPr>
          <p:cNvSpPr/>
          <p:nvPr/>
        </p:nvSpPr>
        <p:spPr>
          <a:xfrm>
            <a:off x="978717" y="2230581"/>
            <a:ext cx="10788748" cy="2299855"/>
          </a:xfrm>
          <a:prstGeom prst="foldedCorner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লিখে নিয়ে এসো।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548547-E7EA-4BFB-ABD4-0FC7D729B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63EE6-1A5C-4239-912C-0243B04B682A}"/>
              </a:ext>
            </a:extLst>
          </p:cNvPr>
          <p:cNvSpPr txBox="1"/>
          <p:nvPr/>
        </p:nvSpPr>
        <p:spPr>
          <a:xfrm>
            <a:off x="1445596" y="2359430"/>
            <a:ext cx="844655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15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E5494A-9071-4C03-8053-95F5CF274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4714875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38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FAEA23-754A-446D-A060-FEE79EEF5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E7020EA-0ABC-4A9D-A441-48B57D229A35}"/>
              </a:ext>
            </a:extLst>
          </p:cNvPr>
          <p:cNvSpPr/>
          <p:nvPr/>
        </p:nvSpPr>
        <p:spPr>
          <a:xfrm>
            <a:off x="4015154" y="478302"/>
            <a:ext cx="4161692" cy="1111348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612514BB-BD8A-4D36-B639-91FA8CFB626B}"/>
              </a:ext>
            </a:extLst>
          </p:cNvPr>
          <p:cNvSpPr/>
          <p:nvPr/>
        </p:nvSpPr>
        <p:spPr>
          <a:xfrm>
            <a:off x="1699846" y="1824479"/>
            <a:ext cx="8792307" cy="4839557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ষড়ঋতুর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3B492A29-0E16-4639-9043-004C0BAB3B44}"/>
              </a:ext>
            </a:extLst>
          </p:cNvPr>
          <p:cNvSpPr/>
          <p:nvPr/>
        </p:nvSpPr>
        <p:spPr>
          <a:xfrm>
            <a:off x="4063217" y="0"/>
            <a:ext cx="4065563" cy="1702191"/>
          </a:xfrm>
          <a:prstGeom prst="flowChartMultidocumen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C5CFE49B-09BF-468F-A4E3-EE7A59EBB335}"/>
              </a:ext>
            </a:extLst>
          </p:cNvPr>
          <p:cNvSpPr/>
          <p:nvPr/>
        </p:nvSpPr>
        <p:spPr>
          <a:xfrm>
            <a:off x="335279" y="1815583"/>
            <a:ext cx="11521440" cy="4986997"/>
          </a:xfrm>
          <a:prstGeom prst="homePlate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শোনাঃ-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 গল্প শুনে মূল বিষয় বুঝতে পারবে।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বলাঃ-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যুক্তবর্ণ সহযোগে তৈরি শব্দ স্পষ্ট ও শুদ্ধভাবে বলতে পারবে।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পড়াঃ-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বিরামচিন্হ দেখে অর্থযতি ও শ্বাসযতি বজায় রেখে স্তবক সাবলীলভাবে পড়তে পারবে।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লেখাঃ-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যুক্তবর্ণ ভেঙ্গে লিখতে পারবে।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65304AF5-2560-4138-A805-1037161323CC}"/>
              </a:ext>
            </a:extLst>
          </p:cNvPr>
          <p:cNvSpPr/>
          <p:nvPr/>
        </p:nvSpPr>
        <p:spPr>
          <a:xfrm>
            <a:off x="3782290" y="124691"/>
            <a:ext cx="4627417" cy="861784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ছবি দেখি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CAE77-BFA8-4A3D-9A2F-A585A8830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914"/>
            <a:ext cx="12192000" cy="55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01290-34E5-4B2D-ACCF-51DA358F6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431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56021E-DE09-44B5-A5E9-EC8089A38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8"/>
            <a:ext cx="6096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C24FBB-9A1F-42BD-AAF9-B9ACF20D7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30089"/>
            <a:ext cx="60960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338263-68DE-4C3E-BD93-9DB67869A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096000" cy="343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7303F4-B433-4A0E-9063-6F1FB38A0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B20EB-8550-4286-A5CA-5368491D3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96000" cy="34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9C6276-1684-403B-8643-561058DD2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"/>
            <a:ext cx="6096000" cy="3428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FEB770-DF1B-41FE-AEBA-8F2F22486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8"/>
            <a:ext cx="6093761" cy="3429002"/>
          </a:xfrm>
          <a:prstGeom prst="rect">
            <a:avLst/>
          </a:prstGeom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06CC6337-4F19-49FB-8EA3-F09A770B5680}"/>
              </a:ext>
            </a:extLst>
          </p:cNvPr>
          <p:cNvSpPr/>
          <p:nvPr/>
        </p:nvSpPr>
        <p:spPr>
          <a:xfrm>
            <a:off x="2233534" y="2135495"/>
            <a:ext cx="7724932" cy="2587009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পাচ্ছ?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20CDB4-D029-49CE-963D-1B941A177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94FB1DA-36E0-4E4B-812E-0CF99C76D616}"/>
              </a:ext>
            </a:extLst>
          </p:cNvPr>
          <p:cNvSpPr/>
          <p:nvPr/>
        </p:nvSpPr>
        <p:spPr>
          <a:xfrm>
            <a:off x="3169920" y="420543"/>
            <a:ext cx="5852160" cy="1378633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FF10FCC-1BC0-4E08-AD6A-06CE1DA31315}"/>
              </a:ext>
            </a:extLst>
          </p:cNvPr>
          <p:cNvSpPr/>
          <p:nvPr/>
        </p:nvSpPr>
        <p:spPr>
          <a:xfrm>
            <a:off x="1029579" y="2300069"/>
            <a:ext cx="10132841" cy="296828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ষড়ঋতুর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2379C82F-DCBE-4E8E-8F14-A6A5260CBAB7}"/>
              </a:ext>
            </a:extLst>
          </p:cNvPr>
          <p:cNvSpPr/>
          <p:nvPr/>
        </p:nvSpPr>
        <p:spPr>
          <a:xfrm>
            <a:off x="4372707" y="422030"/>
            <a:ext cx="3446585" cy="88626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E161BDCD-469A-4444-BF6D-4D9117864FD3}"/>
              </a:ext>
            </a:extLst>
          </p:cNvPr>
          <p:cNvSpPr/>
          <p:nvPr/>
        </p:nvSpPr>
        <p:spPr>
          <a:xfrm>
            <a:off x="478301" y="1871002"/>
            <a:ext cx="2658793" cy="191320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ষড়ঋতু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CA824A2-600C-45D0-99AF-438B4C2898C5}"/>
              </a:ext>
            </a:extLst>
          </p:cNvPr>
          <p:cNvSpPr/>
          <p:nvPr/>
        </p:nvSpPr>
        <p:spPr>
          <a:xfrm>
            <a:off x="7371469" y="1772527"/>
            <a:ext cx="3570851" cy="1913207"/>
          </a:xfrm>
          <a:prstGeom prst="cloud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6C2011D-6985-41D2-A63A-6DD2C43CE73F}"/>
              </a:ext>
            </a:extLst>
          </p:cNvPr>
          <p:cNvSpPr/>
          <p:nvPr/>
        </p:nvSpPr>
        <p:spPr>
          <a:xfrm>
            <a:off x="478302" y="4204625"/>
            <a:ext cx="11201080" cy="1913207"/>
          </a:xfrm>
          <a:prstGeom prst="flowChartTermina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ষড়ঋতুর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546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546</Words>
  <Application>Microsoft Office PowerPoint</Application>
  <PresentationFormat>Widescreen</PresentationFormat>
  <Paragraphs>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539</cp:revision>
  <dcterms:created xsi:type="dcterms:W3CDTF">2020-09-08T16:45:47Z</dcterms:created>
  <dcterms:modified xsi:type="dcterms:W3CDTF">2021-01-08T05:04:32Z</dcterms:modified>
</cp:coreProperties>
</file>