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7" r:id="rId3"/>
    <p:sldId id="276" r:id="rId4"/>
    <p:sldId id="277" r:id="rId5"/>
    <p:sldId id="285" r:id="rId6"/>
    <p:sldId id="286" r:id="rId7"/>
    <p:sldId id="287" r:id="rId8"/>
    <p:sldId id="289" r:id="rId9"/>
    <p:sldId id="288" r:id="rId10"/>
    <p:sldId id="290" r:id="rId11"/>
    <p:sldId id="284" r:id="rId12"/>
    <p:sldId id="278" r:id="rId13"/>
    <p:sldId id="261" r:id="rId14"/>
    <p:sldId id="264" r:id="rId15"/>
    <p:sldId id="263" r:id="rId16"/>
    <p:sldId id="266" r:id="rId17"/>
    <p:sldId id="291" r:id="rId18"/>
    <p:sldId id="283" r:id="rId19"/>
    <p:sldId id="282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0BC1-FBFF-430D-AD06-0A8D30C9B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25C53-69F7-4A49-BE8C-25AF5539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5522-1021-4D7C-BE12-7E4D858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48FB0-00C7-4005-A5F0-E233E931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95CC4-AF61-47FF-BAA0-D74FFD84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6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16B1-5A9A-4CD7-B1F6-7EED7B54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09CBC-CE27-4D9A-B9E8-5529A795D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75753-19CB-4C15-A01F-60F55518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5CC68-F88F-436B-BA5D-EDBDF2A4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5F899-42CB-41B8-AE14-856FBD8A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81D76-3B2E-4B4A-8BE6-A5CEE5634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BC7F2-1D37-4F34-8483-7ECBD26BD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1EF7D-3EAD-4520-BF13-73AE4365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66E4-803D-430D-B41D-8C93F4B1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0AB3-DB8B-4811-ACF3-9921ECE1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9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1533-ADBD-4089-B0E9-AAEDB616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6E81-EF7A-4845-8B39-C064F57DA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C0B9C-B668-48BB-A09F-23ADE910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4F424-6E14-46E2-91B1-5C704A7E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519A8-B74E-41B6-8B14-C7D9F938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2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F17-EC50-4868-B066-95978D50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0FD48-6DFA-4139-9502-F31503867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FD13A-A111-4060-8AF8-768F36B7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7CBD6-F4F4-43D8-B6CF-8EA5D0CE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60C7F-3A78-41D9-9ECD-52369E50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1FAA-8B12-4895-92AC-B48175B5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8C266-44BD-46A2-B4E9-54A6AB338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C3FD1-9302-49A0-A8CF-FC96A42D3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767F8-9622-4DE0-91A3-66C443A2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9F9E3-87F3-4965-89FC-E8DFE7BE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B49E8-F2B3-435C-902E-67349B88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8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99BA-3B5B-4F09-AF76-1561196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67230-1D9A-4DA6-970E-4A107AA88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E0F4C-8AD4-44C0-BE66-7DD244BD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9609B-8B04-4391-BD77-DB716F474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EF6D3-36F9-4013-86EF-CB39FB612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13B11-7266-43DD-9658-D0682E34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F9555-4FB3-4035-A39C-0AEA8E95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1E79B-E2CB-475B-984B-C904BC21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773D-9046-43F8-A862-61F1B665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0265B-7EBA-45A4-B096-FD4F72EA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51755-2859-463C-86EB-0BFECAFA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6509A-8C3F-451D-9C38-1A587D70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2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59E11-8B62-4411-A80A-3E5E79D6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300A-B464-45B4-9310-D6F4DE5C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641DA-95D3-4247-A306-A391F018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8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8BAC-C7F1-447D-B09D-A46738B8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9A340-AA0F-4D18-AD31-872B3AC7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00714-1ED8-4975-A830-140AF1953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50732-DA3C-49CF-A35E-689FFA02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2E4BB-B902-4290-9A77-A09312A9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0F141-E53B-4405-A578-45E4FEAE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4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75C0-DE25-4C0B-856F-E6F6653A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76216-D033-4B16-8AA1-8EBF27DFA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A5874-1C35-4103-825D-F60AB51EC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C1EB1-A209-4438-B2BA-256F50D5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41BB2-670D-428F-9122-CDF7C3D3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799E0-2B47-4F31-A481-EF29E69D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2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D9C2D-0C08-4BD2-A62F-88D0F745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C1F56-36E9-49AF-B8FF-2AF044E5E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C8F02-FA19-42FE-9FCC-7D1556369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7C4F-9564-4C23-8524-49E36F00F1C0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3B272-3C2C-4341-9B20-0693702C3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7364F-14AF-49F0-9C05-35569C4C6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F5325-3758-4F4E-92CE-735079C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2682" y="808898"/>
            <a:ext cx="3058851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8000" b="1" dirty="0" err="1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</a:t>
            </a:r>
            <a:r>
              <a:rPr lang="as-IN" sz="8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 err="1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LAB-14\Downloads\PICTURE\download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275" y="2243163"/>
            <a:ext cx="3357719" cy="3573352"/>
          </a:xfrm>
          <a:prstGeom prst="roundRect">
            <a:avLst>
              <a:gd name="adj" fmla="val 16667"/>
            </a:avLst>
          </a:prstGeom>
          <a:ln w="34925">
            <a:solidFill>
              <a:srgbClr val="FF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105A7-7435-498C-9DD0-4612E3532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0909">
            <a:off x="3060067" y="559312"/>
            <a:ext cx="1539657" cy="1879082"/>
          </a:xfrm>
          <a:prstGeom prst="roundRect">
            <a:avLst>
              <a:gd name="adj" fmla="val 2136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68BAF60-47A4-4463-AC6B-F445A9CEC48A}"/>
              </a:ext>
            </a:extLst>
          </p:cNvPr>
          <p:cNvSpPr/>
          <p:nvPr/>
        </p:nvSpPr>
        <p:spPr>
          <a:xfrm>
            <a:off x="1496286" y="1579424"/>
            <a:ext cx="3435928" cy="340821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864948A-F41A-4722-BEC8-018C53FC44AF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1496286" y="3283533"/>
            <a:ext cx="343592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E3B5D3-204E-4012-A282-F2CA43E6597A}"/>
              </a:ext>
            </a:extLst>
          </p:cNvPr>
          <p:cNvCxnSpPr>
            <a:cxnSpLocks/>
          </p:cNvCxnSpPr>
          <p:nvPr/>
        </p:nvCxnSpPr>
        <p:spPr>
          <a:xfrm>
            <a:off x="3228105" y="1600196"/>
            <a:ext cx="0" cy="340821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4E9389-8E61-4E47-92D5-356BFD7C9B9A}"/>
              </a:ext>
            </a:extLst>
          </p:cNvPr>
          <p:cNvCxnSpPr>
            <a:stCxn id="2" idx="1"/>
            <a:endCxn id="2" idx="5"/>
          </p:cNvCxnSpPr>
          <p:nvPr/>
        </p:nvCxnSpPr>
        <p:spPr>
          <a:xfrm>
            <a:off x="1999466" y="2078546"/>
            <a:ext cx="2429568" cy="240997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B8D0A2-45DE-4BC8-A01A-99059BE0C916}"/>
              </a:ext>
            </a:extLst>
          </p:cNvPr>
          <p:cNvCxnSpPr>
            <a:stCxn id="2" idx="7"/>
            <a:endCxn id="2" idx="3"/>
          </p:cNvCxnSpPr>
          <p:nvPr/>
        </p:nvCxnSpPr>
        <p:spPr>
          <a:xfrm flipH="1">
            <a:off x="1999466" y="2078546"/>
            <a:ext cx="2429568" cy="240997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4FDE01-0D78-4AB5-974D-56D8428A28DD}"/>
              </a:ext>
            </a:extLst>
          </p:cNvPr>
          <p:cNvCxnSpPr>
            <a:cxnSpLocks/>
          </p:cNvCxnSpPr>
          <p:nvPr/>
        </p:nvCxnSpPr>
        <p:spPr>
          <a:xfrm>
            <a:off x="4225614" y="3477488"/>
            <a:ext cx="1593283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990C02-68CE-4FB6-8FED-5B0E09D0E761}"/>
              </a:ext>
            </a:extLst>
          </p:cNvPr>
          <p:cNvSpPr txBox="1"/>
          <p:nvPr/>
        </p:nvSpPr>
        <p:spPr>
          <a:xfrm>
            <a:off x="5772913" y="3131125"/>
            <a:ext cx="57402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F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7B46C-7446-4731-9E0C-67E71661E3F7}"/>
              </a:ext>
            </a:extLst>
          </p:cNvPr>
          <p:cNvSpPr txBox="1"/>
          <p:nvPr/>
        </p:nvSpPr>
        <p:spPr>
          <a:xfrm>
            <a:off x="2951020" y="360212"/>
            <a:ext cx="6680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dirty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23984E-5C8C-4158-9B85-375128DC9D67}"/>
              </a:ext>
            </a:extLst>
          </p:cNvPr>
          <p:cNvSpPr/>
          <p:nvPr/>
        </p:nvSpPr>
        <p:spPr>
          <a:xfrm>
            <a:off x="2826505" y="2620871"/>
            <a:ext cx="8418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>
                  <a:solidFill>
                    <a:srgbClr val="C00000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endParaRPr lang="en-US" sz="900" b="1" dirty="0">
              <a:ln>
                <a:solidFill>
                  <a:srgbClr val="C00000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BDC383-655C-4CED-A46B-46247AC24E41}"/>
                  </a:ext>
                </a:extLst>
              </p:cNvPr>
              <p:cNvSpPr txBox="1"/>
              <p:nvPr/>
            </p:nvSpPr>
            <p:spPr>
              <a:xfrm>
                <a:off x="1952590" y="2028616"/>
                <a:ext cx="8286820" cy="363176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00B05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9600" b="1" dirty="0">
                    <a:ln w="1270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আধান, </a:t>
                </a:r>
                <a:r>
                  <a:rPr lang="en-US" sz="9600" b="1" dirty="0">
                    <a:ln w="1270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cs typeface="NikoshBAN" panose="02000000000000000000" pitchFamily="2" charset="0"/>
                  </a:rPr>
                  <a:t>q = n</a:t>
                </a:r>
                <a:r>
                  <a:rPr lang="en-US" sz="3600" b="1" dirty="0">
                    <a:ln w="1270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smtClean="0">
                            <a:ln w="127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9600" b="1">
                            <a:ln w="127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𝐞</m:t>
                        </m:r>
                      </m:e>
                      <m:sup>
                        <m:r>
                          <a:rPr lang="en-US" sz="9600" b="1">
                            <a:ln w="127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5400" b="1" dirty="0" err="1">
                    <a:ln w="12700">
                      <a:solidFill>
                        <a:srgbClr val="C00000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5400" b="1" dirty="0">
                    <a:ln w="12700">
                      <a:solidFill>
                        <a:srgbClr val="C00000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n w="12700">
                              <a:solidFill>
                                <a:srgbClr val="C00000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ln w="12700">
                              <a:solidFill>
                                <a:srgbClr val="C00000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𝐞</m:t>
                        </m:r>
                      </m:e>
                      <m:sup>
                        <m:r>
                          <a:rPr lang="en-US" sz="5400" b="1" i="0" smtClean="0">
                            <a:ln w="12700">
                              <a:solidFill>
                                <a:srgbClr val="C00000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5400" b="1" dirty="0">
                    <a:ln w="12700">
                      <a:solidFill>
                        <a:srgbClr val="C00000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12700">
                      <a:solidFill>
                        <a:srgbClr val="C00000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</a:t>
                </a:r>
                <a:r>
                  <a:rPr lang="en-US" sz="5400" b="1" dirty="0">
                    <a:ln w="12700">
                      <a:solidFill>
                        <a:srgbClr val="C00000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12700">
                      <a:solidFill>
                        <a:srgbClr val="C00000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ইলেক্ট্রন</a:t>
                </a:r>
                <a:r>
                  <a:rPr lang="en-US" sz="5400" b="1" dirty="0">
                    <a:ln w="12700">
                      <a:solidFill>
                        <a:srgbClr val="C00000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12700">
                      <a:solidFill>
                        <a:srgbClr val="C00000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চার্জ</a:t>
                </a:r>
                <a:endParaRPr lang="en-US" sz="5400" b="1" dirty="0">
                  <a:ln w="12700">
                    <a:solidFill>
                      <a:srgbClr val="C00000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8000" b="1" i="1" smtClean="0">
                            <a:ln w="127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8000" b="1">
                            <a:ln w="127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𝐞</m:t>
                        </m:r>
                      </m:e>
                      <m:sup>
                        <m:r>
                          <a:rPr lang="en-US" sz="8000" b="1">
                            <a:ln w="127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8000" b="1" dirty="0">
                    <a:ln w="1270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8000" b="1" dirty="0">
                    <a:ln w="1270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cs typeface="NikoshBAN" panose="02000000000000000000" pitchFamily="2" charset="0"/>
                  </a:rPr>
                  <a:t>= -1.6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ln w="12700">
                          <a:solidFill>
                            <a:schemeClr val="accent6">
                              <a:lumMod val="75000"/>
                            </a:schemeClr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8000" b="1" i="1" smtClean="0">
                            <a:ln w="127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8000" b="1" i="1" smtClean="0">
                            <a:ln w="127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8000" b="1" i="1" smtClean="0">
                            <a:ln w="127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8000" b="1" i="1" smtClean="0">
                            <a:ln w="127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sz="8000" b="1" dirty="0">
                    <a:ln w="12700">
                      <a:solidFill>
                        <a:srgbClr val="C00000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BDC383-655C-4CED-A46B-46247AC24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0" y="2028616"/>
                <a:ext cx="8286820" cy="3631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3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BB21B5-D4BC-42A0-AD87-73771C74C0A1}"/>
                  </a:ext>
                </a:extLst>
              </p:cNvPr>
              <p:cNvSpPr txBox="1"/>
              <p:nvPr/>
            </p:nvSpPr>
            <p:spPr>
              <a:xfrm>
                <a:off x="505691" y="2094211"/>
                <a:ext cx="11180617" cy="1334789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RelaxedModerately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en-US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7200" b="1" dirty="0" err="1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াবল্যকে</a:t>
                </a:r>
                <a:r>
                  <a:rPr lang="en-US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7200" b="1" i="1" smtClean="0">
                            <a:ln>
                              <a:solidFill>
                                <a:srgbClr val="C00000"/>
                              </a:solidFill>
                            </a:ln>
                            <a:pattFill prst="dkUpDiag">
                              <a:fgClr>
                                <a:schemeClr val="bg1">
                                  <a:lumMod val="50000"/>
                                </a:schemeClr>
                              </a:fgClr>
                              <a:bgClr>
                                <a:schemeClr val="tx1">
                                  <a:lumMod val="75000"/>
                                  <a:lumOff val="25000"/>
                                </a:schemeClr>
                              </a:bgClr>
                            </a:patt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7200" b="1" i="1" smtClean="0">
                            <a:ln>
                              <a:solidFill>
                                <a:srgbClr val="C00000"/>
                              </a:solidFill>
                            </a:ln>
                            <a:pattFill prst="dkUpDiag">
                              <a:fgClr>
                                <a:schemeClr val="bg1">
                                  <a:lumMod val="50000"/>
                                </a:schemeClr>
                              </a:fgClr>
                              <a:bgClr>
                                <a:schemeClr val="tx1">
                                  <a:lumMod val="75000"/>
                                  <a:lumOff val="25000"/>
                                </a:schemeClr>
                              </a:bgClr>
                            </a:patt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24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</a:t>
                </a:r>
                <a:r>
                  <a:rPr lang="en-US" sz="7200" b="1" dirty="0" err="1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7200" b="1" dirty="0" err="1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7200" b="1" dirty="0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7200" b="1" dirty="0" err="1">
                    <a:ln>
                      <a:solidFill>
                        <a:srgbClr val="C00000"/>
                      </a:solidFill>
                    </a:ln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endParaRPr lang="en-US" dirty="0">
                  <a:ln w="12700">
                    <a:solidFill>
                      <a:srgbClr val="C00000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BB21B5-D4BC-42A0-AD87-73771C74C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2094211"/>
                <a:ext cx="11180617" cy="1334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F6074B-0CBC-4731-B0E7-89628E4823A5}"/>
                  </a:ext>
                </a:extLst>
              </p:cNvPr>
              <p:cNvSpPr txBox="1"/>
              <p:nvPr/>
            </p:nvSpPr>
            <p:spPr>
              <a:xfrm>
                <a:off x="1498427" y="3726873"/>
                <a:ext cx="9195146" cy="2165786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7200" b="1" i="1" smtClean="0">
                              <a:ln w="1270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accPr>
                        <m:e>
                          <m:r>
                            <a:rPr lang="en-US" sz="7200" b="1" i="1">
                              <a:ln w="1270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en-US" b="1" dirty="0">
                  <a:ln/>
                  <a:solidFill>
                    <a:schemeClr val="accent4"/>
                  </a:solidFill>
                </a:endParaRPr>
              </a:p>
              <a:p>
                <a:r>
                  <a:rPr lang="en-US" sz="5400" b="1" dirty="0" err="1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দেখে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</a:t>
                </a:r>
                <a:r>
                  <a:rPr lang="as-IN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5400" b="1" dirty="0" err="1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চ্ছে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5400" b="1" dirty="0" err="1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5400" b="1" dirty="0">
                    <a:ln/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F6074B-0CBC-4731-B0E7-89628E482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427" y="3726873"/>
                <a:ext cx="9195146" cy="2165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7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6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D00AF7-A41E-4EE4-B0D7-BFE7A551757F}"/>
              </a:ext>
            </a:extLst>
          </p:cNvPr>
          <p:cNvSpPr/>
          <p:nvPr/>
        </p:nvSpPr>
        <p:spPr>
          <a:xfrm>
            <a:off x="937734" y="348521"/>
            <a:ext cx="10316532" cy="1439779"/>
          </a:xfrm>
          <a:prstGeom prst="rect">
            <a:avLst/>
          </a:prstGeom>
          <a:ln>
            <a:solidFill>
              <a:srgbClr val="C00000"/>
            </a:solidFill>
          </a:ln>
          <a:effectLst/>
          <a:scene3d>
            <a:camera prst="perspectiveRelaxedModerately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q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আধানের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F7A84-C42A-4641-912D-D6D671CCC766}"/>
                  </a:ext>
                </a:extLst>
              </p:cNvPr>
              <p:cNvSpPr/>
              <p:nvPr/>
            </p:nvSpPr>
            <p:spPr>
              <a:xfrm>
                <a:off x="937734" y="1628973"/>
                <a:ext cx="10316532" cy="143977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RelaxedModerately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6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60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6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আধানের</a:t>
                </a:r>
                <a:r>
                  <a:rPr lang="en-US" sz="6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6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প্রযুক্ত</a:t>
                </a:r>
                <a:r>
                  <a:rPr lang="en-US" sz="6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6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6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6000" b="1" i="1" dirty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6000" b="1" i="1" dirty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F7A84-C42A-4641-912D-D6D671CCC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34" y="1628973"/>
                <a:ext cx="10316532" cy="14397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2660DC-A7A5-454B-A28C-102A841ACB4B}"/>
                  </a:ext>
                </a:extLst>
              </p:cNvPr>
              <p:cNvSpPr/>
              <p:nvPr/>
            </p:nvSpPr>
            <p:spPr>
              <a:xfrm>
                <a:off x="2787315" y="2840144"/>
                <a:ext cx="6617369" cy="204536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RelaxedModerately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8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SutonnyMJ" pitchFamily="2" charset="0"/>
                  </a:rPr>
                  <a:t> </a:t>
                </a:r>
                <a:r>
                  <a:rPr lang="en-US" sz="80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প্রাবল্য</a:t>
                </a:r>
                <a:r>
                  <a:rPr lang="en-US" sz="8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8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8000" b="1" i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8000" b="1" i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den>
                    </m:f>
                  </m:oMath>
                </a14:m>
                <a:endPara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2660DC-A7A5-454B-A28C-102A841AC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315" y="2840144"/>
                <a:ext cx="6617369" cy="2045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6BAC52B-D3CD-497E-926D-567F41619E61}"/>
              </a:ext>
            </a:extLst>
          </p:cNvPr>
          <p:cNvSpPr txBox="1"/>
          <p:nvPr/>
        </p:nvSpPr>
        <p:spPr>
          <a:xfrm>
            <a:off x="1384581" y="5320145"/>
            <a:ext cx="9557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এখানে</a:t>
            </a:r>
            <a:r>
              <a:rPr lang="en-US" sz="40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 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প্রাব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b="1" dirty="0">
              <a:ln w="12700">
                <a:solidFill>
                  <a:srgbClr val="C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927F-6D6A-48C2-8230-14EB7261D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873" y="651163"/>
            <a:ext cx="9227127" cy="843997"/>
          </a:xfrm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 err="1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4800" b="1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4800" b="1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বিকর্ষণ</a:t>
            </a:r>
            <a:r>
              <a:rPr lang="en-US" sz="4800" b="1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n w="1270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4D219E88-CB0B-4D38-A714-F95B0A8EAFAB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2095647"/>
                <a:ext cx="9144000" cy="3473865"/>
              </a:xfrm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en-US" sz="8800" b="1" dirty="0">
                    <a:ln>
                      <a:solidFill>
                        <a:srgbClr val="7030A0"/>
                      </a:solidFill>
                    </a:ln>
                    <a:solidFill>
                      <a:srgbClr val="92D05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sz="8800" b="1" i="1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8800" b="1" dirty="0">
                    <a:ln>
                      <a:solidFill>
                        <a:srgbClr val="7030A0"/>
                      </a:solidFill>
                    </a:ln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b="1" i="1" dirty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1" i="1" dirty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800" b="1" i="1" dirty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8800" b="1" i="1" dirty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8800" b="1" i="1" dirty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800" b="1" i="1" dirty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8800" b="1" i="1" dirty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8800" b="1" dirty="0">
                    <a:ln>
                      <a:solidFill>
                        <a:srgbClr val="7030A0"/>
                      </a:solidFill>
                    </a:ln>
                    <a:solidFill>
                      <a:srgbClr val="92D050"/>
                    </a:solidFill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b="1" i="1" dirty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8800" b="1" i="1" dirty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800" b="1" i="1" dirty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8800" b="1" i="1" dirty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8800" b="1" i="1" dirty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800" b="1" i="1" dirty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8800" b="1" i="1" dirty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8800" b="1" dirty="0">
                  <a:ln>
                    <a:solidFill>
                      <a:srgbClr val="7030A0"/>
                    </a:solidFill>
                  </a:ln>
                  <a:solidFill>
                    <a:srgbClr val="92D050"/>
                  </a:solidFill>
                </a:endParaRPr>
              </a:p>
              <a:p>
                <a:r>
                  <a:rPr lang="en-US" sz="6600" b="1" dirty="0">
                    <a:ln>
                      <a:solidFill>
                        <a:srgbClr val="7030A0"/>
                      </a:solidFill>
                    </a:ln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যখন,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600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e>
                      <m:sub>
                        <m:r>
                          <a:rPr lang="en-US" sz="6600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6600" b="1" i="1" smtClean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6600" b="1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6600" b="1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e>
                      <m:sub>
                        <m:r>
                          <a:rPr lang="en-US" sz="6600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6600" b="1" i="1" smtClean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600" b="1" i="1" smtClean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</m:t>
                    </m:r>
                  </m:oMath>
                </a14:m>
                <a:endParaRPr lang="en-US" sz="66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4D219E88-CB0B-4D38-A714-F95B0A8EA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2095647"/>
                <a:ext cx="9144000" cy="3473865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73B20EF-3D99-4FA5-8D89-72A117BF9697}"/>
                  </a:ext>
                </a:extLst>
              </p:cNvPr>
              <p:cNvSpPr/>
              <p:nvPr/>
            </p:nvSpPr>
            <p:spPr>
              <a:xfrm>
                <a:off x="2787315" y="788097"/>
                <a:ext cx="6617369" cy="204536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ln w="22225">
                          <a:solidFill>
                            <a:srgbClr val="C00000"/>
                          </a:solidFill>
                          <a:prstDash val="solid"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96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প্রাবল্য,</a:t>
                </a:r>
                <a:r>
                  <a:rPr lang="en-US" sz="80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8000" b="1" i="0" smtClean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8000" b="1" i="0" smtClean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den>
                    </m:f>
                  </m:oMath>
                </a14:m>
                <a:endParaRPr lang="en-US" sz="4400" b="1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73B20EF-3D99-4FA5-8D89-72A117BF9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315" y="788097"/>
                <a:ext cx="6617369" cy="20453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1D308C-2E2A-4F0E-B119-AC9D7CC6F539}"/>
                  </a:ext>
                </a:extLst>
              </p:cNvPr>
              <p:cNvSpPr/>
              <p:nvPr/>
            </p:nvSpPr>
            <p:spPr>
              <a:xfrm>
                <a:off x="1469857" y="3242482"/>
                <a:ext cx="9252284" cy="28274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ln w="22225">
                          <a:solidFill>
                            <a:srgbClr val="C00000"/>
                          </a:solidFill>
                          <a:prstDash val="solid"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80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96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প্রাবল্য,</a:t>
                </a:r>
                <a:r>
                  <a:rPr lang="en-US" sz="8000" b="1" dirty="0">
                    <a:ln w="22225">
                      <a:solidFill>
                        <a:srgbClr val="C00000"/>
                      </a:solidFill>
                      <a:prstDash val="solid"/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80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80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80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80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8000" b="1" i="1" dirty="0">
                                    <a:ln w="22225">
                                      <a:solidFill>
                                        <a:srgbClr val="C00000"/>
                                      </a:solidFill>
                                      <a:prstDash val="solid"/>
                                    </a:ln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0" b="1" i="1" dirty="0">
                                    <a:ln w="22225">
                                      <a:solidFill>
                                        <a:srgbClr val="C00000"/>
                                      </a:solidFill>
                                      <a:prstDash val="solid"/>
                                    </a:ln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8000" b="1" i="1" dirty="0">
                                    <a:ln w="22225">
                                      <a:solidFill>
                                        <a:srgbClr val="C00000"/>
                                      </a:solidFill>
                                      <a:prstDash val="solid"/>
                                    </a:ln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sz="8000" b="1" dirty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rPr>
                          <m:t> × </m:t>
                        </m:r>
                        <m:f>
                          <m:fPr>
                            <m:ctrlPr>
                              <a:rPr lang="en-US" sz="8000" b="1" i="1" dirty="0">
                                <a:ln w="22225">
                                  <a:solidFill>
                                    <a:srgbClr val="C00000"/>
                                  </a:solidFill>
                                  <a:prstDash val="solid"/>
                                </a:ln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8000" b="1" i="1" dirty="0" smtClean="0">
                                    <a:ln w="22225">
                                      <a:solidFill>
                                        <a:srgbClr val="C00000"/>
                                      </a:solidFill>
                                      <a:prstDash val="solid"/>
                                    </a:ln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0" b="1" i="0" dirty="0">
                                    <a:ln w="22225">
                                      <a:solidFill>
                                        <a:srgbClr val="C00000"/>
                                      </a:solidFill>
                                      <a:prstDash val="solid"/>
                                    </a:ln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r>
                                  <a:rPr lang="en-US" sz="8000" b="1" i="0" dirty="0">
                                    <a:ln w="22225">
                                      <a:solidFill>
                                        <a:srgbClr val="C00000"/>
                                      </a:solidFill>
                                      <a:prstDash val="solid"/>
                                    </a:ln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8000" b="1" i="1" dirty="0">
                                    <a:ln w="22225">
                                      <a:solidFill>
                                        <a:srgbClr val="C00000"/>
                                      </a:solidFill>
                                      <a:prstDash val="solid"/>
                                    </a:ln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0" b="1" i="0" dirty="0">
                                    <a:ln w="22225">
                                      <a:solidFill>
                                        <a:srgbClr val="C00000"/>
                                      </a:solidFill>
                                      <a:prstDash val="solid"/>
                                    </a:ln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p>
                                <m:r>
                                  <a:rPr lang="en-US" sz="8000" b="1" i="0" dirty="0">
                                    <a:ln w="22225">
                                      <a:solidFill>
                                        <a:srgbClr val="C00000"/>
                                      </a:solidFill>
                                      <a:prstDash val="solid"/>
                                    </a:ln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m:rPr>
                            <m:sty m:val="p"/>
                          </m:rPr>
                          <a:rPr lang="en-US" sz="8000" b="1" i="0" smtClean="0">
                            <a:ln w="22225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den>
                    </m:f>
                  </m:oMath>
                </a14:m>
                <a:endParaRPr lang="en-US" sz="4400" b="1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1D308C-2E2A-4F0E-B119-AC9D7CC6F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857" y="3242482"/>
                <a:ext cx="9252284" cy="2827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2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2">
                <a:extLst>
                  <a:ext uri="{FF2B5EF4-FFF2-40B4-BE49-F238E27FC236}">
                    <a16:creationId xmlns:a16="http://schemas.microsoft.com/office/drawing/2014/main" id="{45FB5179-420F-4459-898A-4B19342DF3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0" y="1985175"/>
                <a:ext cx="9144000" cy="267100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15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115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500" b="1" dirty="0">
                    <a:ln w="222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6"/>
                    </a:solidFill>
                  </a:rPr>
                  <a:t>E </a:t>
                </a:r>
                <a14:m>
                  <m:oMath xmlns:m="http://schemas.openxmlformats.org/officeDocument/2006/math">
                    <m:r>
                      <a:rPr lang="en-US" sz="11500" b="1" i="1">
                        <a:ln w="2222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500" b="1" dirty="0">
                    <a:ln w="222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500" b="1" i="1" dirty="0">
                            <a:ln w="2222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500" b="1" i="1" dirty="0">
                            <a:ln w="2222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500" b="1" i="1" dirty="0">
                            <a:ln w="2222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1500" b="1" i="1" dirty="0">
                            <a:ln w="2222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11500" b="1" i="1" dirty="0">
                                <a:ln w="2222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500" b="1" i="1" dirty="0">
                                <a:ln w="2222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1500" b="1" i="1" dirty="0">
                                <a:ln w="2222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1500" b="1" dirty="0">
                    <a:ln w="222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6"/>
                    </a:solidFill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500" b="1" i="1" dirty="0">
                            <a:ln w="2222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500" b="1" i="1" dirty="0" smtClean="0">
                            <a:ln w="2222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sz="11500" b="1" i="1" dirty="0">
                                <a:ln w="2222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500" b="1" i="1" dirty="0">
                                <a:ln w="2222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1500" b="1" i="1" dirty="0">
                                <a:ln w="2222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9600" dirty="0"/>
              </a:p>
            </p:txBody>
          </p:sp>
        </mc:Choice>
        <mc:Fallback xmlns="">
          <p:sp>
            <p:nvSpPr>
              <p:cNvPr id="2" name="Subtitle 2">
                <a:extLst>
                  <a:ext uri="{FF2B5EF4-FFF2-40B4-BE49-F238E27FC236}">
                    <a16:creationId xmlns:a16="http://schemas.microsoft.com/office/drawing/2014/main" id="{45FB5179-420F-4459-898A-4B19342DF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985175"/>
                <a:ext cx="9144000" cy="26710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8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8CE76-AC95-47FC-B483-75F6318E3E65}"/>
              </a:ext>
            </a:extLst>
          </p:cNvPr>
          <p:cNvSpPr txBox="1"/>
          <p:nvPr/>
        </p:nvSpPr>
        <p:spPr>
          <a:xfrm>
            <a:off x="4488878" y="595743"/>
            <a:ext cx="298190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86314-C019-437D-9625-6140A8DFC3E8}"/>
              </a:ext>
            </a:extLst>
          </p:cNvPr>
          <p:cNvSpPr txBox="1"/>
          <p:nvPr/>
        </p:nvSpPr>
        <p:spPr>
          <a:xfrm>
            <a:off x="886689" y="3034145"/>
            <a:ext cx="1051762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b="1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382" y="1184031"/>
            <a:ext cx="1629495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877" y="2731476"/>
            <a:ext cx="6819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1)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প্রাব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2)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প্রাবল্যের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্ণ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?</a:t>
            </a:r>
          </a:p>
          <a:p>
            <a:pPr marL="342900" indent="-342900"/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10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b="1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ইলেক্ট্র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914400"/>
            <a:ext cx="2625296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344" y="2426677"/>
            <a:ext cx="10176184" cy="25545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+10c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cs typeface="SutonnyMJ" pitchFamily="2" charset="0"/>
              </a:rPr>
              <a:t> .02m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cs typeface="NikoshBAN" panose="02000000000000000000" pitchFamily="2" charset="0"/>
              </a:rPr>
              <a:t>.2m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তব্রতা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B1DDD4-D9E7-46D0-BAB1-B8188FEF3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7" y="1713954"/>
            <a:ext cx="3059411" cy="373088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07F70C-2E2B-4E30-9D2E-906A68385467}"/>
              </a:ext>
            </a:extLst>
          </p:cNvPr>
          <p:cNvSpPr txBox="1"/>
          <p:nvPr/>
        </p:nvSpPr>
        <p:spPr>
          <a:xfrm>
            <a:off x="3837684" y="1385446"/>
            <a:ext cx="7715574" cy="44473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5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15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115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115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নন-টেক</a:t>
            </a:r>
            <a:r>
              <a:rPr lang="en-US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ফিজিক্স</a:t>
            </a:r>
            <a:endParaRPr lang="en-US" sz="72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এগ্রীকালচার</a:t>
            </a:r>
            <a:endParaRPr lang="en-US" sz="48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8558" y="1289543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 w="11430">
                <a:solidFill>
                  <a:schemeClr val="accent6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9401" y="2799983"/>
            <a:ext cx="1809750" cy="2524125"/>
          </a:xfrm>
          <a:prstGeom prst="rect">
            <a:avLst/>
          </a:prstGeom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0320" y="570153"/>
            <a:ext cx="4821381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919" y="2252238"/>
            <a:ext cx="8174181" cy="41549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ৎ)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2644" y="587206"/>
            <a:ext cx="5546711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BB943-D47F-4929-96BB-FDC32FA1CA3A}"/>
              </a:ext>
            </a:extLst>
          </p:cNvPr>
          <p:cNvSpPr txBox="1"/>
          <p:nvPr/>
        </p:nvSpPr>
        <p:spPr>
          <a:xfrm>
            <a:off x="2341418" y="2078164"/>
            <a:ext cx="7481455" cy="35394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80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80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72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1100" dirty="0">
              <a:ln w="12700">
                <a:solidFill>
                  <a:srgbClr val="C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তাড়ি</a:t>
            </a:r>
            <a:r>
              <a:rPr lang="en-US" sz="72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প্রাবল্য</a:t>
            </a:r>
            <a:r>
              <a:rPr lang="en-US" sz="72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72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endParaRPr lang="en-US" sz="88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346391-C81F-4484-B729-E802B61AB225}"/>
              </a:ext>
            </a:extLst>
          </p:cNvPr>
          <p:cNvSpPr txBox="1"/>
          <p:nvPr/>
        </p:nvSpPr>
        <p:spPr>
          <a:xfrm>
            <a:off x="4956421" y="401777"/>
            <a:ext cx="2763898" cy="1107996"/>
          </a:xfrm>
          <a:prstGeom prst="rect">
            <a:avLst/>
          </a:prstGeom>
          <a:ln>
            <a:noFill/>
          </a:ln>
          <a:effectLst/>
          <a:scene3d>
            <a:camera prst="perspectiveRelaxedModerately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8DFCA-2FD1-4CB2-9A94-B78822BB6E34}"/>
              </a:ext>
            </a:extLst>
          </p:cNvPr>
          <p:cNvSpPr txBox="1"/>
          <p:nvPr/>
        </p:nvSpPr>
        <p:spPr>
          <a:xfrm>
            <a:off x="3970257" y="2194624"/>
            <a:ext cx="425148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217F6-D877-4574-B22A-6ADFBAD2B465}"/>
              </a:ext>
            </a:extLst>
          </p:cNvPr>
          <p:cNvSpPr txBox="1"/>
          <p:nvPr/>
        </p:nvSpPr>
        <p:spPr>
          <a:xfrm>
            <a:off x="2484591" y="3200383"/>
            <a:ext cx="7768473" cy="28007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বলরেখা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তীব্রতার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A2A56-78B7-460E-9469-833503358EA9}"/>
              </a:ext>
            </a:extLst>
          </p:cNvPr>
          <p:cNvSpPr txBox="1"/>
          <p:nvPr/>
        </p:nvSpPr>
        <p:spPr>
          <a:xfrm>
            <a:off x="3704237" y="512614"/>
            <a:ext cx="4395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96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96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96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16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E7F3C9-9B70-4870-A0D3-6E057E11345C}"/>
              </a:ext>
            </a:extLst>
          </p:cNvPr>
          <p:cNvSpPr/>
          <p:nvPr/>
        </p:nvSpPr>
        <p:spPr>
          <a:xfrm>
            <a:off x="1155434" y="2430486"/>
            <a:ext cx="3146506" cy="30994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457200" rtlCol="0" anchor="ctr"/>
          <a:lstStyle/>
          <a:p>
            <a:pPr algn="ctr"/>
            <a:r>
              <a:rPr lang="en-US" sz="199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+</a:t>
            </a:r>
            <a:endParaRPr lang="en-US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3C17C-86F0-4F94-A55B-4E4E6E6C3A9C}"/>
              </a:ext>
            </a:extLst>
          </p:cNvPr>
          <p:cNvSpPr txBox="1"/>
          <p:nvPr/>
        </p:nvSpPr>
        <p:spPr>
          <a:xfrm>
            <a:off x="4847770" y="2714177"/>
            <a:ext cx="6684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আধানটির</a:t>
            </a:r>
            <a:r>
              <a:rPr lang="en-US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</a:t>
            </a:r>
            <a:r>
              <a:rPr lang="as-IN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endParaRPr lang="en-US" dirty="0">
              <a:ln w="12700">
                <a:solidFill>
                  <a:srgbClr val="FF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FE367F-FFED-4B01-99E1-1F3399C2F180}"/>
              </a:ext>
            </a:extLst>
          </p:cNvPr>
          <p:cNvCxnSpPr>
            <a:stCxn id="3" idx="2"/>
            <a:endCxn id="3" idx="6"/>
          </p:cNvCxnSpPr>
          <p:nvPr/>
        </p:nvCxnSpPr>
        <p:spPr>
          <a:xfrm>
            <a:off x="1155434" y="3980215"/>
            <a:ext cx="314650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BB209-B409-4FC9-90C9-476A5FB5FA31}"/>
              </a:ext>
            </a:extLst>
          </p:cNvPr>
          <p:cNvCxnSpPr>
            <a:stCxn id="3" idx="0"/>
            <a:endCxn id="3" idx="4"/>
          </p:cNvCxnSpPr>
          <p:nvPr/>
        </p:nvCxnSpPr>
        <p:spPr>
          <a:xfrm>
            <a:off x="2728687" y="2430486"/>
            <a:ext cx="0" cy="309945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711DCB-E875-4D1F-9F2A-F5AEA59DE3C8}"/>
              </a:ext>
            </a:extLst>
          </p:cNvPr>
          <p:cNvCxnSpPr>
            <a:stCxn id="3" idx="1"/>
            <a:endCxn id="3" idx="5"/>
          </p:cNvCxnSpPr>
          <p:nvPr/>
        </p:nvCxnSpPr>
        <p:spPr>
          <a:xfrm>
            <a:off x="1616229" y="2884391"/>
            <a:ext cx="2224916" cy="219164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0DDDD1-DF9C-49DA-847E-5EC4D35B7713}"/>
              </a:ext>
            </a:extLst>
          </p:cNvPr>
          <p:cNvCxnSpPr>
            <a:stCxn id="3" idx="7"/>
            <a:endCxn id="3" idx="3"/>
          </p:cNvCxnSpPr>
          <p:nvPr/>
        </p:nvCxnSpPr>
        <p:spPr>
          <a:xfrm flipH="1">
            <a:off x="1616229" y="2884391"/>
            <a:ext cx="2224916" cy="219164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88FA56-4815-463B-8EB0-72D5DCD82C3F}"/>
              </a:ext>
            </a:extLst>
          </p:cNvPr>
          <p:cNvCxnSpPr/>
          <p:nvPr/>
        </p:nvCxnSpPr>
        <p:spPr>
          <a:xfrm>
            <a:off x="3439886" y="4702629"/>
            <a:ext cx="1683657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130FBE-362F-4621-ABC8-144FEBD7633A}"/>
              </a:ext>
            </a:extLst>
          </p:cNvPr>
          <p:cNvSpPr txBox="1"/>
          <p:nvPr/>
        </p:nvSpPr>
        <p:spPr>
          <a:xfrm>
            <a:off x="5152574" y="4296231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বলরেখা</a:t>
            </a:r>
            <a:endParaRPr lang="en-US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A2A56-78B7-460E-9469-833503358EA9}"/>
              </a:ext>
            </a:extLst>
          </p:cNvPr>
          <p:cNvSpPr txBox="1"/>
          <p:nvPr/>
        </p:nvSpPr>
        <p:spPr>
          <a:xfrm>
            <a:off x="3704237" y="512614"/>
            <a:ext cx="4395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96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96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96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16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E7F3C9-9B70-4870-A0D3-6E057E11345C}"/>
              </a:ext>
            </a:extLst>
          </p:cNvPr>
          <p:cNvSpPr/>
          <p:nvPr/>
        </p:nvSpPr>
        <p:spPr>
          <a:xfrm>
            <a:off x="919906" y="2499758"/>
            <a:ext cx="3146506" cy="30994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457200" rtlCol="0" anchor="ctr"/>
          <a:lstStyle/>
          <a:p>
            <a:pPr algn="ctr"/>
            <a:r>
              <a:rPr lang="en-US" sz="199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endParaRPr lang="en-US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3C17C-86F0-4F94-A55B-4E4E6E6C3A9C}"/>
              </a:ext>
            </a:extLst>
          </p:cNvPr>
          <p:cNvSpPr txBox="1"/>
          <p:nvPr/>
        </p:nvSpPr>
        <p:spPr>
          <a:xfrm>
            <a:off x="4847770" y="2714177"/>
            <a:ext cx="6684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আধানটির</a:t>
            </a:r>
            <a:r>
              <a:rPr lang="en-US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</a:t>
            </a:r>
            <a:r>
              <a:rPr lang="as-IN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endParaRPr lang="en-US" dirty="0">
              <a:ln w="12700">
                <a:solidFill>
                  <a:srgbClr val="FF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D0390D-01A0-4A51-B0B9-58BA0F9E4C49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919906" y="4049487"/>
            <a:ext cx="118136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277A4B-0C4B-49BA-B373-8AECB1B9E9AE}"/>
              </a:ext>
            </a:extLst>
          </p:cNvPr>
          <p:cNvCxnSpPr>
            <a:stCxn id="3" idx="0"/>
          </p:cNvCxnSpPr>
          <p:nvPr/>
        </p:nvCxnSpPr>
        <p:spPr>
          <a:xfrm flipH="1">
            <a:off x="2493158" y="2499758"/>
            <a:ext cx="1" cy="128517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2A1082-A738-4B33-800C-2BF92743F0CE}"/>
              </a:ext>
            </a:extLst>
          </p:cNvPr>
          <p:cNvCxnSpPr>
            <a:cxnSpLocks/>
            <a:stCxn id="3" idx="6"/>
          </p:cNvCxnSpPr>
          <p:nvPr/>
        </p:nvCxnSpPr>
        <p:spPr>
          <a:xfrm flipH="1">
            <a:off x="2928586" y="4049487"/>
            <a:ext cx="113782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828893-FF68-45EB-8110-FB41CDB098BA}"/>
              </a:ext>
            </a:extLst>
          </p:cNvPr>
          <p:cNvCxnSpPr>
            <a:stCxn id="3" idx="7"/>
          </p:cNvCxnSpPr>
          <p:nvPr/>
        </p:nvCxnSpPr>
        <p:spPr>
          <a:xfrm flipH="1">
            <a:off x="2768929" y="2953663"/>
            <a:ext cx="836688" cy="83126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049178-EBD9-45C3-A123-D8A48B88E4A8}"/>
              </a:ext>
            </a:extLst>
          </p:cNvPr>
          <p:cNvCxnSpPr>
            <a:stCxn id="3" idx="3"/>
          </p:cNvCxnSpPr>
          <p:nvPr/>
        </p:nvCxnSpPr>
        <p:spPr>
          <a:xfrm flipV="1">
            <a:off x="1380701" y="4394529"/>
            <a:ext cx="894742" cy="75078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6643-4AFB-49E6-9502-34D8AABF25D5}"/>
              </a:ext>
            </a:extLst>
          </p:cNvPr>
          <p:cNvCxnSpPr>
            <a:stCxn id="3" idx="4"/>
          </p:cNvCxnSpPr>
          <p:nvPr/>
        </p:nvCxnSpPr>
        <p:spPr>
          <a:xfrm flipH="1" flipV="1">
            <a:off x="2493158" y="4438072"/>
            <a:ext cx="1" cy="116114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A70FCF-7E68-4902-860F-612FEA50B23D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1380701" y="2953663"/>
            <a:ext cx="894742" cy="83126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03DDA8-D8FD-452C-83B9-80480E08299A}"/>
              </a:ext>
            </a:extLst>
          </p:cNvPr>
          <p:cNvCxnSpPr>
            <a:stCxn id="3" idx="5"/>
          </p:cNvCxnSpPr>
          <p:nvPr/>
        </p:nvCxnSpPr>
        <p:spPr>
          <a:xfrm flipH="1" flipV="1">
            <a:off x="2928586" y="4438072"/>
            <a:ext cx="677031" cy="70723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8661A4-5F69-47FD-B29D-30ECEBA3DFDE}"/>
              </a:ext>
            </a:extLst>
          </p:cNvPr>
          <p:cNvCxnSpPr/>
          <p:nvPr/>
        </p:nvCxnSpPr>
        <p:spPr>
          <a:xfrm>
            <a:off x="3512457" y="4731657"/>
            <a:ext cx="133531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7A648A4-5A7F-46E7-9199-35FE8BEB243E}"/>
              </a:ext>
            </a:extLst>
          </p:cNvPr>
          <p:cNvSpPr/>
          <p:nvPr/>
        </p:nvSpPr>
        <p:spPr>
          <a:xfrm>
            <a:off x="4849505" y="4332903"/>
            <a:ext cx="5817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বলরেখা</a:t>
            </a:r>
            <a:endParaRPr lang="en-US" sz="4400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AD0DB36-EA60-40E0-AC1B-9833085A80C4}"/>
              </a:ext>
            </a:extLst>
          </p:cNvPr>
          <p:cNvSpPr/>
          <p:nvPr/>
        </p:nvSpPr>
        <p:spPr>
          <a:xfrm>
            <a:off x="6313545" y="3069773"/>
            <a:ext cx="798617" cy="7982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1D8091-3581-46D2-ADCD-D6365E9E16CD}"/>
              </a:ext>
            </a:extLst>
          </p:cNvPr>
          <p:cNvSpPr/>
          <p:nvPr/>
        </p:nvSpPr>
        <p:spPr>
          <a:xfrm>
            <a:off x="3432462" y="3077029"/>
            <a:ext cx="798617" cy="7982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64526-140D-4B98-B165-CD31EDB860DF}"/>
              </a:ext>
            </a:extLst>
          </p:cNvPr>
          <p:cNvSpPr/>
          <p:nvPr/>
        </p:nvSpPr>
        <p:spPr>
          <a:xfrm>
            <a:off x="3432462" y="2644170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+</a:t>
            </a:r>
            <a:endParaRPr lang="en-US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C6952-1FB4-4F29-AC14-43B56C47896D}"/>
              </a:ext>
            </a:extLst>
          </p:cNvPr>
          <p:cNvSpPr/>
          <p:nvPr/>
        </p:nvSpPr>
        <p:spPr>
          <a:xfrm>
            <a:off x="6439428" y="2571600"/>
            <a:ext cx="5613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endParaRPr lang="en-US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95C154-15D8-44AF-AFA3-438173521F97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4231079" y="3468916"/>
            <a:ext cx="2082466" cy="725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64FB81-FA69-4E4D-BE4D-2AA4C493BD49}"/>
              </a:ext>
            </a:extLst>
          </p:cNvPr>
          <p:cNvSpPr/>
          <p:nvPr/>
        </p:nvSpPr>
        <p:spPr>
          <a:xfrm>
            <a:off x="3846286" y="2525091"/>
            <a:ext cx="2598057" cy="595480"/>
          </a:xfrm>
          <a:custGeom>
            <a:avLst/>
            <a:gdLst>
              <a:gd name="connsiteX0" fmla="*/ 0 w 2598057"/>
              <a:gd name="connsiteY0" fmla="*/ 522909 h 595480"/>
              <a:gd name="connsiteX1" fmla="*/ 1306285 w 2598057"/>
              <a:gd name="connsiteY1" fmla="*/ 395 h 595480"/>
              <a:gd name="connsiteX2" fmla="*/ 2598057 w 2598057"/>
              <a:gd name="connsiteY2" fmla="*/ 595480 h 59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057" h="595480">
                <a:moveTo>
                  <a:pt x="0" y="522909"/>
                </a:moveTo>
                <a:cubicBezTo>
                  <a:pt x="436638" y="255604"/>
                  <a:pt x="873276" y="-11700"/>
                  <a:pt x="1306285" y="395"/>
                </a:cubicBezTo>
                <a:cubicBezTo>
                  <a:pt x="1739294" y="12490"/>
                  <a:pt x="2168675" y="303985"/>
                  <a:pt x="2598057" y="59548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6C8C09-CAC4-49FC-B955-C327ECF836B5}"/>
              </a:ext>
            </a:extLst>
          </p:cNvPr>
          <p:cNvSpPr/>
          <p:nvPr/>
        </p:nvSpPr>
        <p:spPr>
          <a:xfrm>
            <a:off x="3962400" y="3817257"/>
            <a:ext cx="2525486" cy="609985"/>
          </a:xfrm>
          <a:custGeom>
            <a:avLst/>
            <a:gdLst>
              <a:gd name="connsiteX0" fmla="*/ 0 w 2525486"/>
              <a:gd name="connsiteY0" fmla="*/ 72572 h 609985"/>
              <a:gd name="connsiteX1" fmla="*/ 1277257 w 2525486"/>
              <a:gd name="connsiteY1" fmla="*/ 609600 h 609985"/>
              <a:gd name="connsiteX2" fmla="*/ 2525486 w 2525486"/>
              <a:gd name="connsiteY2" fmla="*/ 0 h 6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486" h="609985">
                <a:moveTo>
                  <a:pt x="0" y="72572"/>
                </a:moveTo>
                <a:cubicBezTo>
                  <a:pt x="428171" y="347133"/>
                  <a:pt x="856343" y="621695"/>
                  <a:pt x="1277257" y="609600"/>
                </a:cubicBezTo>
                <a:cubicBezTo>
                  <a:pt x="1698171" y="597505"/>
                  <a:pt x="2111828" y="298752"/>
                  <a:pt x="2525486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EAF929-9729-4BB0-94DD-0D99E776C5F1}"/>
              </a:ext>
            </a:extLst>
          </p:cNvPr>
          <p:cNvSpPr/>
          <p:nvPr/>
        </p:nvSpPr>
        <p:spPr>
          <a:xfrm rot="21101640">
            <a:off x="3672114" y="3730174"/>
            <a:ext cx="928915" cy="1146628"/>
          </a:xfrm>
          <a:custGeom>
            <a:avLst/>
            <a:gdLst>
              <a:gd name="connsiteX0" fmla="*/ 0 w 928915"/>
              <a:gd name="connsiteY0" fmla="*/ 0 h 1146628"/>
              <a:gd name="connsiteX1" fmla="*/ 203200 w 928915"/>
              <a:gd name="connsiteY1" fmla="*/ 711200 h 1146628"/>
              <a:gd name="connsiteX2" fmla="*/ 928915 w 928915"/>
              <a:gd name="connsiteY2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5" h="1146628">
                <a:moveTo>
                  <a:pt x="0" y="0"/>
                </a:moveTo>
                <a:cubicBezTo>
                  <a:pt x="24190" y="260047"/>
                  <a:pt x="48381" y="520095"/>
                  <a:pt x="203200" y="711200"/>
                </a:cubicBezTo>
                <a:cubicBezTo>
                  <a:pt x="358019" y="902305"/>
                  <a:pt x="643467" y="1024466"/>
                  <a:pt x="928915" y="114662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EA9F3C-844F-4934-A6BC-70C5F7C963FB}"/>
              </a:ext>
            </a:extLst>
          </p:cNvPr>
          <p:cNvSpPr/>
          <p:nvPr/>
        </p:nvSpPr>
        <p:spPr>
          <a:xfrm>
            <a:off x="3556000" y="1973943"/>
            <a:ext cx="1393371" cy="1161142"/>
          </a:xfrm>
          <a:custGeom>
            <a:avLst/>
            <a:gdLst>
              <a:gd name="connsiteX0" fmla="*/ 0 w 1393371"/>
              <a:gd name="connsiteY0" fmla="*/ 1161142 h 1161142"/>
              <a:gd name="connsiteX1" fmla="*/ 420914 w 1393371"/>
              <a:gd name="connsiteY1" fmla="*/ 290285 h 1161142"/>
              <a:gd name="connsiteX2" fmla="*/ 1393371 w 1393371"/>
              <a:gd name="connsiteY2" fmla="*/ 0 h 116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3371" h="1161142">
                <a:moveTo>
                  <a:pt x="0" y="1161142"/>
                </a:moveTo>
                <a:cubicBezTo>
                  <a:pt x="94343" y="822475"/>
                  <a:pt x="188686" y="483809"/>
                  <a:pt x="420914" y="290285"/>
                </a:cubicBezTo>
                <a:cubicBezTo>
                  <a:pt x="653142" y="96761"/>
                  <a:pt x="1023256" y="48380"/>
                  <a:pt x="1393371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8A6A13D-8C7B-40F8-9F26-52681A8B2880}"/>
              </a:ext>
            </a:extLst>
          </p:cNvPr>
          <p:cNvSpPr/>
          <p:nvPr/>
        </p:nvSpPr>
        <p:spPr>
          <a:xfrm>
            <a:off x="6241143" y="2336800"/>
            <a:ext cx="522514" cy="696686"/>
          </a:xfrm>
          <a:custGeom>
            <a:avLst/>
            <a:gdLst>
              <a:gd name="connsiteX0" fmla="*/ 522514 w 522514"/>
              <a:gd name="connsiteY0" fmla="*/ 696686 h 696686"/>
              <a:gd name="connsiteX1" fmla="*/ 406400 w 522514"/>
              <a:gd name="connsiteY1" fmla="*/ 290286 h 696686"/>
              <a:gd name="connsiteX2" fmla="*/ 0 w 522514"/>
              <a:gd name="connsiteY2" fmla="*/ 0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696686">
                <a:moveTo>
                  <a:pt x="522514" y="696686"/>
                </a:moveTo>
                <a:cubicBezTo>
                  <a:pt x="508000" y="551543"/>
                  <a:pt x="493486" y="406400"/>
                  <a:pt x="406400" y="290286"/>
                </a:cubicBezTo>
                <a:cubicBezTo>
                  <a:pt x="319314" y="174172"/>
                  <a:pt x="159657" y="87086"/>
                  <a:pt x="0" y="0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298D53-4E35-4171-B55D-57B29445173B}"/>
              </a:ext>
            </a:extLst>
          </p:cNvPr>
          <p:cNvSpPr/>
          <p:nvPr/>
        </p:nvSpPr>
        <p:spPr>
          <a:xfrm>
            <a:off x="5950857" y="3889829"/>
            <a:ext cx="754743" cy="870857"/>
          </a:xfrm>
          <a:custGeom>
            <a:avLst/>
            <a:gdLst>
              <a:gd name="connsiteX0" fmla="*/ 754743 w 754743"/>
              <a:gd name="connsiteY0" fmla="*/ 0 h 870857"/>
              <a:gd name="connsiteX1" fmla="*/ 522514 w 754743"/>
              <a:gd name="connsiteY1" fmla="*/ 653142 h 870857"/>
              <a:gd name="connsiteX2" fmla="*/ 0 w 754743"/>
              <a:gd name="connsiteY2" fmla="*/ 870857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43" h="870857">
                <a:moveTo>
                  <a:pt x="754743" y="0"/>
                </a:moveTo>
                <a:cubicBezTo>
                  <a:pt x="701523" y="253999"/>
                  <a:pt x="648304" y="507999"/>
                  <a:pt x="522514" y="653142"/>
                </a:cubicBezTo>
                <a:cubicBezTo>
                  <a:pt x="396724" y="798285"/>
                  <a:pt x="198362" y="834571"/>
                  <a:pt x="0" y="870857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C5AC20-22BC-4EDD-AF17-3074EA0EC955}"/>
              </a:ext>
            </a:extLst>
          </p:cNvPr>
          <p:cNvCxnSpPr>
            <a:stCxn id="2" idx="1"/>
          </p:cNvCxnSpPr>
          <p:nvPr/>
        </p:nvCxnSpPr>
        <p:spPr>
          <a:xfrm flipH="1">
            <a:off x="2714170" y="3429000"/>
            <a:ext cx="71829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BE204F-3F08-4390-92A3-373C1CE8D3EF}"/>
              </a:ext>
            </a:extLst>
          </p:cNvPr>
          <p:cNvCxnSpPr>
            <a:stCxn id="5" idx="6"/>
          </p:cNvCxnSpPr>
          <p:nvPr/>
        </p:nvCxnSpPr>
        <p:spPr>
          <a:xfrm>
            <a:off x="7112162" y="3468916"/>
            <a:ext cx="580409" cy="725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35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8C180-44D3-4C6A-953E-B07887FF294A}"/>
              </a:ext>
            </a:extLst>
          </p:cNvPr>
          <p:cNvSpPr txBox="1"/>
          <p:nvPr/>
        </p:nvSpPr>
        <p:spPr>
          <a:xfrm>
            <a:off x="580571" y="512614"/>
            <a:ext cx="110453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ত্মক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(+)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বলরেখাগুল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ঋ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(-)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আধানের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বলরেখাগুল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8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0D60D-A14D-400F-99B9-B6A4F7BCD776}"/>
              </a:ext>
            </a:extLst>
          </p:cNvPr>
          <p:cNvSpPr txBox="1"/>
          <p:nvPr/>
        </p:nvSpPr>
        <p:spPr>
          <a:xfrm>
            <a:off x="551551" y="3429000"/>
            <a:ext cx="11117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spc="50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লরেখা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spc="50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spc="50" dirty="0" err="1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স্থিত্ব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582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কুলম্বের আকর্ষন বা বিকর্ষণ বল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bqb P›`ª miKvi</dc:title>
  <dc:creator>DPE</dc:creator>
  <cp:lastModifiedBy>DPE</cp:lastModifiedBy>
  <cp:revision>161</cp:revision>
  <dcterms:created xsi:type="dcterms:W3CDTF">2020-04-28T13:07:33Z</dcterms:created>
  <dcterms:modified xsi:type="dcterms:W3CDTF">2021-01-08T13:58:59Z</dcterms:modified>
</cp:coreProperties>
</file>