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-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4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6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6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9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8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2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2CE23-BBE8-460B-B10C-6D7A1BA8551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5D95-939E-462C-91DA-70BB4349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271" y="68576"/>
            <a:ext cx="475429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63366825-gerbera-polinizacion-recoleccion-de-polen-abe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6" y="1148318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25757" y="668741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96704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964" y="118112"/>
            <a:ext cx="4623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543" y="3143296"/>
            <a:ext cx="4028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ফাটল ও চ্যুতির সৃষ্টি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97" y="1799822"/>
            <a:ext cx="7021898" cy="438261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2925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0388" y="3121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532" y="3266125"/>
            <a:ext cx="4028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সমুদ্রতলের পরিবর্তন 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267" y="1861426"/>
            <a:ext cx="6698410" cy="44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2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036" y="2439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44" y="3293421"/>
            <a:ext cx="4445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গতিপথ পরিবর্তন 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74" y="1820348"/>
            <a:ext cx="6802801" cy="436191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2298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4854" y="3257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142" y="3211535"/>
            <a:ext cx="2670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ভাঁজের সৃষ্টি 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7" y="1767163"/>
            <a:ext cx="7908310" cy="4538103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34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8627" y="1074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250" y="3388956"/>
            <a:ext cx="4166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উত্থান ও অবনন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371" y="1781449"/>
            <a:ext cx="6833539" cy="46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7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9570" y="1893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556" y="3061409"/>
            <a:ext cx="2919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হিমানীসম্প্রাত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28" y="1278757"/>
            <a:ext cx="6945612" cy="528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5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16741" y="1620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535" y="3129647"/>
            <a:ext cx="1914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ভূপাত </a:t>
            </a:r>
            <a:endParaRPr lang="bn-IN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11" y="1719261"/>
            <a:ext cx="7052055" cy="48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2274" y="3257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926" y="3225182"/>
            <a:ext cx="2544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সৃষ্টি 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48" y="1905817"/>
            <a:ext cx="7972756" cy="43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1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8501" y="2712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425" y="3307068"/>
            <a:ext cx="2417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ধ্বংসলীলা 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76" y="1774064"/>
            <a:ext cx="7197112" cy="47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188" y="332777"/>
            <a:ext cx="3635923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932" y="4017362"/>
            <a:ext cx="1076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যে কোন একটি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9" y="886775"/>
            <a:ext cx="2963907" cy="16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6788" y="1346435"/>
            <a:ext cx="6067553" cy="3910776"/>
            <a:chOff x="850436" y="1169014"/>
            <a:chExt cx="6067553" cy="3910776"/>
          </a:xfrm>
        </p:grpSpPr>
        <p:sp>
          <p:nvSpPr>
            <p:cNvPr id="2" name="TextBox 1"/>
            <p:cNvSpPr txBox="1"/>
            <p:nvPr/>
          </p:nvSpPr>
          <p:spPr>
            <a:xfrm>
              <a:off x="985823" y="1169014"/>
              <a:ext cx="49279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4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শাহাদা</a:t>
              </a:r>
              <a:r>
                <a:rPr lang="en-US" sz="44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4400" dirty="0" err="1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44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মাসুদ</a:t>
              </a:r>
              <a:endParaRPr lang="en-US" sz="4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20699" y="2343403"/>
              <a:ext cx="3528530" cy="6463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itchFamily="2" charset="0"/>
                </a:rPr>
                <a:t>প্রভাষক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ভূগোল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বিভাগ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850436" y="3897883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1510" y="3022671"/>
              <a:ext cx="5636479" cy="6463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itchFamily="2" charset="0"/>
                </a:rPr>
                <a:t>বালাতৈড়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সিদ্দিক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হোসেন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63499" y="2474032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3762" y="3767254"/>
              <a:ext cx="2860078" cy="6463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itchFamily="2" charset="0"/>
                </a:rPr>
                <a:t>নিয়ামতপুর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নওগাঁ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863498" y="3140237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9888" y="4433459"/>
              <a:ext cx="2597186" cy="6463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itchFamily="2" charset="0"/>
                </a:rPr>
                <a:t>01718789156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63499" y="4577152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76" y="1667904"/>
            <a:ext cx="3720509" cy="389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029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1525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 </a:t>
            </a:r>
            <a:endParaRPr lang="en-US" sz="7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3460" y="3362835"/>
            <a:ext cx="86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১) ভূমিকম্প কাকে বলে?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২) ভূমিকম্পের যে কোন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ফলাফল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1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04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826" y="4118718"/>
            <a:ext cx="11114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যে কোন দুইটি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ফলাফলের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লিখে আনবে।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37" y="655807"/>
            <a:ext cx="2321955" cy="154515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785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029567-bye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7429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1" y="1"/>
            <a:ext cx="35189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50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505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7295" y="128012"/>
            <a:ext cx="436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7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4755" y="4910559"/>
            <a:ext cx="4369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শ্রেণি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ভূগোল প্রথম পত্র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206" y="1692211"/>
            <a:ext cx="2319264" cy="28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0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2932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কি দেখলে?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1789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ভূমিকম্প হতে দেখলাম।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953" y="49619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আলোচনার বিষয় কি হতে পারে?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850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হতে পারে।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807963" y="1277472"/>
          <a:ext cx="2686535" cy="22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7963" y="1277472"/>
                        <a:ext cx="2686535" cy="22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034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শুরুতেই এসো একটি ভিডিও দেখা যাক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7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887" y="70828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2043" y="3062790"/>
            <a:ext cx="52981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6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559424" y="205277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 শেষে শিক্ষার্থীরা...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9047" y="3568960"/>
            <a:ext cx="7853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4263" y="327547"/>
            <a:ext cx="29706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3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27" y="2424750"/>
            <a:ext cx="5475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কারণবশত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কঠিন ভূ-ত্বক ক্ষনিকের জন্য হঠাৎ কেঁপে উঠে ভূত্বকের এই হঠাৎ কেঁপে উঠাকে ভূমিকম্প বলে।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22" y="2424750"/>
            <a:ext cx="4957483" cy="280097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7349" y="354842"/>
            <a:ext cx="4995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6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0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3952" y="411611"/>
            <a:ext cx="32544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u="sng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u="sng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3261" y="3627136"/>
            <a:ext cx="63898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965609"/>
            <a:ext cx="2647665" cy="266152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1036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669" y="-32014"/>
            <a:ext cx="4623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878" y="1225689"/>
            <a:ext cx="444544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ফাটল ও চ্যুতির সৃষ্টি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সমুদ্রতলের পরিবর্তন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গতিপথ পরিবর্তন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ভাঁজের সৃষ্টি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 উত্থান ও অবনন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হিমানীসম্প্রাত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ভূপাত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 সৃষ্টি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ধ্বংসলীলা </a:t>
            </a:r>
          </a:p>
        </p:txBody>
      </p:sp>
    </p:spTree>
    <p:extLst>
      <p:ext uri="{BB962C8B-B14F-4D97-AF65-F5344CB8AC3E}">
        <p14:creationId xmlns:p14="http://schemas.microsoft.com/office/powerpoint/2010/main" val="239382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94514E7-5A5C-4F72-B3C0-B1F78D2E7F56}" vid="{0CEC87B8-2E9B-470B-9D9B-954E944C28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</TotalTime>
  <Words>209</Words>
  <Application>Microsoft Office PowerPoint</Application>
  <PresentationFormat>Widescreen</PresentationFormat>
  <Paragraphs>61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Theme1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2021-01-08T04:54:34Z</dcterms:created>
  <dcterms:modified xsi:type="dcterms:W3CDTF">2021-01-08T05:22:18Z</dcterms:modified>
</cp:coreProperties>
</file>