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73" r:id="rId13"/>
    <p:sldId id="274" r:id="rId14"/>
    <p:sldId id="280" r:id="rId15"/>
    <p:sldId id="276" r:id="rId16"/>
    <p:sldId id="277" r:id="rId17"/>
    <p:sldId id="278" r:id="rId18"/>
    <p:sldId id="264" r:id="rId19"/>
    <p:sldId id="265" r:id="rId20"/>
    <p:sldId id="267" r:id="rId21"/>
    <p:sldId id="281" r:id="rId22"/>
    <p:sldId id="269" r:id="rId23"/>
    <p:sldId id="26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D6F7-F998-4C7A-923F-FD1838E4502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A7BC2-601C-4CDF-9888-A3A15C5B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0049-838E-4E0C-A9C3-B2B6E4A7A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2E216-1EE9-492A-A4C3-1F32A80F5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B4807-761A-4AD5-A037-995EBEF4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A1FE-7462-42C6-8EEB-AF380AE9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EA60-006F-4D33-89F2-C9827C69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E9E7-44BC-4095-AFCE-DB238617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6C737-D2CE-41C9-9A1C-0ABE486B9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F53E8-6CD3-46C2-B84C-E6B806B0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B913A-81C5-403F-9955-31B5C5C0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E7BD2-BFCA-4ABA-89D7-BDAA08FC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6E04B-886A-459C-8AB0-2FB25252D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E5A2C-9002-454D-810D-B7732FFF2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55B-1BA8-4A98-9EB4-861A319C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CE2C-0D50-4C7E-A393-503A2D02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77A8-2306-44F3-88F0-CEEF0927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0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2C75-065C-497D-9D4D-506380E4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92CBD-AFF3-48F0-8695-D5F3DFA3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E9914-B003-47F3-B6FD-E0847C61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F96F9-9525-41B6-A611-8622ACB6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6A0AE-6120-4197-9CEE-C1970EC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0409-1D8B-4D0A-AD26-C6AE03B1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916A5-875D-477C-8CE9-550E6039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2A5E8-E244-4640-AC47-8E5061B8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CF30-2C7E-40E6-BD08-DA7A3A50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A96AC-034D-4A18-BE7C-413018AB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5716-981D-4214-8279-6BE36C29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3844-4C94-4D59-8F77-3FDE13569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ABB53-F65E-491C-9D63-13EBDEB94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2228F-A75D-4656-9AC0-0396445C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170C2-691A-4573-AE05-F7E62F1D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4EAEF-D550-4DFC-ACD9-C841D3CD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501C-5E4F-42B6-87D9-F5FC19DE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0F99E-6B63-4FBB-B42E-F28EA7F3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05C39-8900-4528-8774-BA5C6054F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289A5-5903-4559-8B40-1B93497DB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6FD9C-8AD9-463A-A41D-E37AD0F8C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6E48B-37D7-4EF1-BF22-FBF31775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D86C5-9BDB-4199-A3D7-3F018519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D8095-71ED-404A-AE75-546E0CAF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ED7A-0346-475C-B226-37688305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BD8BA-C56E-448F-B0F3-BA6E525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ED5E5-C593-4B60-9840-EBCE4735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69F5A-5160-4261-86B1-918CE4BA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0159D-2A1A-4823-A2C6-2D444632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B0C58-0DA2-43CE-8733-8504FF63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EC4D2-E99F-40D8-8444-2165E2B4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CBDA-E43C-4892-8A66-388CD853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6863E-7676-417E-89AD-06B438548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709E5-1F9E-4C8E-A3CC-CC4B15912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AC0E7-6ACB-4C4D-A864-D7739A64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27588-1BDB-453B-AB9B-8630E11C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DFD88-2733-40C7-999C-A6D6AD63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483-E12D-4238-A982-3D18A7ED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4A88-DE56-4EBC-82FE-A62774BC5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21DA3-E6CA-4DF5-BC7A-6EA407D3D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DB535-3B1C-4674-92B2-9FDBD3EC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B810-C121-42D3-928C-63E4463C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B63B7-4093-46C1-A512-B85538BC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2">
                <a:lumMod val="5000"/>
                <a:lumOff val="95000"/>
              </a:schemeClr>
            </a:gs>
            <a:gs pos="3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81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C8EB8-E1EF-43B8-B3EE-4CFF7F32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14522-3E51-4F6F-B559-B7F27D47B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A422-3679-43BF-A31E-FC939649E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6F96-56EB-4850-9925-E49BDB287F3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EE1B6-DA0D-4C6E-BB0B-53274F942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B59FD-AEFC-4118-AE10-9590BA7DC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502A5-1CD6-49E0-AD84-B177E5F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5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fif"/><Relationship Id="rId4" Type="http://schemas.openxmlformats.org/officeDocument/2006/relationships/image" Target="../media/image27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fif"/><Relationship Id="rId4" Type="http://schemas.openxmlformats.org/officeDocument/2006/relationships/image" Target="../media/image38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fif"/><Relationship Id="rId4" Type="http://schemas.openxmlformats.org/officeDocument/2006/relationships/image" Target="../media/image4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43832-8524-4820-8AC6-5DFFF075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438890"/>
            <a:ext cx="11423374" cy="2225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A9D92-7207-4C34-9708-11E912F7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9" y="3865037"/>
            <a:ext cx="11436627" cy="2659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3C908-73C5-4FC9-8145-6CBBC7CF9780}"/>
              </a:ext>
            </a:extLst>
          </p:cNvPr>
          <p:cNvSpPr txBox="1"/>
          <p:nvPr/>
        </p:nvSpPr>
        <p:spPr>
          <a:xfrm>
            <a:off x="357807" y="2664708"/>
            <a:ext cx="1144988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8EE7C7C-16E2-4DBF-AB77-A9D50242DBB7}"/>
              </a:ext>
            </a:extLst>
          </p:cNvPr>
          <p:cNvSpPr/>
          <p:nvPr/>
        </p:nvSpPr>
        <p:spPr>
          <a:xfrm>
            <a:off x="248654" y="180474"/>
            <a:ext cx="11694694" cy="6497052"/>
          </a:xfrm>
          <a:prstGeom prst="frame">
            <a:avLst>
              <a:gd name="adj1" fmla="val 3674"/>
            </a:avLst>
          </a:prstGeom>
          <a:solidFill>
            <a:schemeClr val="accent6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3232" r="24156" b="5108"/>
          <a:stretch/>
        </p:blipFill>
        <p:spPr>
          <a:xfrm>
            <a:off x="5685494" y="180474"/>
            <a:ext cx="6156108" cy="6557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3232" r="24156" b="5108"/>
          <a:stretch/>
        </p:blipFill>
        <p:spPr>
          <a:xfrm>
            <a:off x="350398" y="180474"/>
            <a:ext cx="5429432" cy="65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0.51354 -0.02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44727 -0.01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CBD75A-35A6-4281-AD8C-B924E04F6310}"/>
              </a:ext>
            </a:extLst>
          </p:cNvPr>
          <p:cNvSpPr/>
          <p:nvPr/>
        </p:nvSpPr>
        <p:spPr>
          <a:xfrm>
            <a:off x="1985732" y="608728"/>
            <a:ext cx="8220533" cy="834887"/>
          </a:xfrm>
          <a:prstGeom prst="bevel">
            <a:avLst>
              <a:gd name="adj" fmla="val 22024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C597C-0C1E-463D-9590-0FF053AB6B7E}"/>
              </a:ext>
            </a:extLst>
          </p:cNvPr>
          <p:cNvSpPr txBox="1"/>
          <p:nvPr/>
        </p:nvSpPr>
        <p:spPr>
          <a:xfrm>
            <a:off x="662609" y="5172054"/>
            <a:ext cx="1080052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লোক।হিন্দু,মুসলমান,বৌদ্ধ,খ্রিস্টান।সবাই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3F785-E6C2-4C55-96A7-59FB7BDBC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1" y="1624089"/>
            <a:ext cx="3317648" cy="201022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181D2-3157-4957-81BD-9FD1DFD52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66" y="1573225"/>
            <a:ext cx="3023462" cy="201022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572696-0E7B-486C-A0BA-91B71F482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63" y="3016840"/>
            <a:ext cx="3179610" cy="201022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9D1B1A-A84B-4D4E-8F47-32B5CCA6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32" y="2921827"/>
            <a:ext cx="3023462" cy="206975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64B400B-037A-4F95-9DAD-E2312D9B72FE}"/>
              </a:ext>
            </a:extLst>
          </p:cNvPr>
          <p:cNvSpPr/>
          <p:nvPr/>
        </p:nvSpPr>
        <p:spPr>
          <a:xfrm>
            <a:off x="3647543" y="1500549"/>
            <a:ext cx="1668628" cy="83450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94493C8-D0D8-45CC-9B31-53DA7913C3D9}"/>
              </a:ext>
            </a:extLst>
          </p:cNvPr>
          <p:cNvSpPr/>
          <p:nvPr/>
        </p:nvSpPr>
        <p:spPr>
          <a:xfrm>
            <a:off x="8884754" y="1731054"/>
            <a:ext cx="1660104" cy="85172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2A1C42B-FC35-4E33-BB7C-4DD01AA72477}"/>
              </a:ext>
            </a:extLst>
          </p:cNvPr>
          <p:cNvSpPr/>
          <p:nvPr/>
        </p:nvSpPr>
        <p:spPr>
          <a:xfrm>
            <a:off x="1747159" y="3909014"/>
            <a:ext cx="1694025" cy="93747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49520E5-F48B-4CE2-894C-B746BD95C3DA}"/>
              </a:ext>
            </a:extLst>
          </p:cNvPr>
          <p:cNvSpPr/>
          <p:nvPr/>
        </p:nvSpPr>
        <p:spPr>
          <a:xfrm>
            <a:off x="6716695" y="4184968"/>
            <a:ext cx="1985574" cy="9263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5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solidFill>
            <a:schemeClr val="accent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CBD75A-35A6-4281-AD8C-B924E04F6310}"/>
              </a:ext>
            </a:extLst>
          </p:cNvPr>
          <p:cNvSpPr/>
          <p:nvPr/>
        </p:nvSpPr>
        <p:spPr>
          <a:xfrm>
            <a:off x="1828449" y="526434"/>
            <a:ext cx="8132302" cy="622908"/>
          </a:xfrm>
          <a:prstGeom prst="bevel">
            <a:avLst>
              <a:gd name="adj" fmla="val 2202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C597C-0C1E-463D-9590-0FF053AB6B7E}"/>
              </a:ext>
            </a:extLst>
          </p:cNvPr>
          <p:cNvSpPr txBox="1"/>
          <p:nvPr/>
        </p:nvSpPr>
        <p:spPr>
          <a:xfrm>
            <a:off x="662609" y="5172054"/>
            <a:ext cx="1080052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মানুষ,কেউ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জেলে,কেউ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কুমার,কেউ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কৃষক,কেউ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6465B-293B-481F-ACB2-6281F97F0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60" y="1422940"/>
            <a:ext cx="3846636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3CE07C-4CD5-464E-8056-72C8A6BE6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40" y="2582779"/>
            <a:ext cx="3369645" cy="216102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C4FC87-5ADC-4954-BBD2-E6682D4A1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592136" y="1750946"/>
            <a:ext cx="3399708" cy="1974612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4710D8-F54F-45FC-A38E-532C25DE4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4" y="3377341"/>
            <a:ext cx="3307988" cy="160020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B5A9284-A478-4056-A6D0-922FBB968A35}"/>
              </a:ext>
            </a:extLst>
          </p:cNvPr>
          <p:cNvSpPr/>
          <p:nvPr/>
        </p:nvSpPr>
        <p:spPr>
          <a:xfrm>
            <a:off x="8984974" y="1736593"/>
            <a:ext cx="2629911" cy="831833"/>
          </a:xfrm>
          <a:prstGeom prst="downArrow">
            <a:avLst>
              <a:gd name="adj1" fmla="val 50000"/>
              <a:gd name="adj2" fmla="val 5637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EC5ADA9B-10C5-48C7-8DBE-065D0388B23C}"/>
              </a:ext>
            </a:extLst>
          </p:cNvPr>
          <p:cNvSpPr/>
          <p:nvPr/>
        </p:nvSpPr>
        <p:spPr>
          <a:xfrm>
            <a:off x="793818" y="3744131"/>
            <a:ext cx="2383827" cy="93083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E83DBD3-961A-431C-8601-A954FB182B0A}"/>
              </a:ext>
            </a:extLst>
          </p:cNvPr>
          <p:cNvSpPr/>
          <p:nvPr/>
        </p:nvSpPr>
        <p:spPr>
          <a:xfrm>
            <a:off x="3844984" y="1663539"/>
            <a:ext cx="1415531" cy="10860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76FB9D8F-FA96-4D2B-BD83-90E77E8B3254}"/>
              </a:ext>
            </a:extLst>
          </p:cNvPr>
          <p:cNvSpPr/>
          <p:nvPr/>
        </p:nvSpPr>
        <p:spPr>
          <a:xfrm>
            <a:off x="6768518" y="3555930"/>
            <a:ext cx="1677158" cy="1518868"/>
          </a:xfrm>
          <a:prstGeom prst="leftArrow">
            <a:avLst>
              <a:gd name="adj1" fmla="val 50000"/>
              <a:gd name="adj2" fmla="val 3953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solidFill>
            <a:schemeClr val="accent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CBD75A-35A6-4281-AD8C-B924E04F6310}"/>
              </a:ext>
            </a:extLst>
          </p:cNvPr>
          <p:cNvSpPr/>
          <p:nvPr/>
        </p:nvSpPr>
        <p:spPr>
          <a:xfrm>
            <a:off x="1793594" y="533992"/>
            <a:ext cx="8220533" cy="550461"/>
          </a:xfrm>
          <a:prstGeom prst="bevel">
            <a:avLst>
              <a:gd name="adj" fmla="val 22024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C597C-0C1E-463D-9590-0FF053AB6B7E}"/>
              </a:ext>
            </a:extLst>
          </p:cNvPr>
          <p:cNvSpPr txBox="1"/>
          <p:nvPr/>
        </p:nvSpPr>
        <p:spPr>
          <a:xfrm>
            <a:off x="703760" y="5091883"/>
            <a:ext cx="1080052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উৎসব।মুসলমানদের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ঈদ,ঈদ-উল-ফিতর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ঈদ-উল-আযহা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0AB08-41B6-4AF4-B0A8-BE01095B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0" y="1493503"/>
            <a:ext cx="2676525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0F31A0-203D-462A-982F-F48F7AE9F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74" y="1285229"/>
            <a:ext cx="2973772" cy="171450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FC7731-01E8-4D2D-8466-4A989B66D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62" y="3200505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DBF9EC-D3B8-4194-846D-FB0C226EF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45" y="2720683"/>
            <a:ext cx="2779229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21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CBD75A-35A6-4281-AD8C-B924E04F6310}"/>
              </a:ext>
            </a:extLst>
          </p:cNvPr>
          <p:cNvSpPr/>
          <p:nvPr/>
        </p:nvSpPr>
        <p:spPr>
          <a:xfrm>
            <a:off x="1813454" y="519363"/>
            <a:ext cx="8220533" cy="687306"/>
          </a:xfrm>
          <a:prstGeom prst="bevel">
            <a:avLst>
              <a:gd name="adj" fmla="val 22024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C597C-0C1E-463D-9590-0FF053AB6B7E}"/>
              </a:ext>
            </a:extLst>
          </p:cNvPr>
          <p:cNvSpPr txBox="1"/>
          <p:nvPr/>
        </p:nvSpPr>
        <p:spPr>
          <a:xfrm>
            <a:off x="703760" y="5715172"/>
            <a:ext cx="1080052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পূজাসহ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পার্বণ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79150-C4AD-4771-AD2D-CBB72D01E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27" y="1545732"/>
            <a:ext cx="3242303" cy="18217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4807C1-80C1-419D-9242-7D0DE553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7" y="3598885"/>
            <a:ext cx="3337891" cy="17387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79E37-DF46-486C-91ED-6B1A7CED9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8" y="1489147"/>
            <a:ext cx="3469469" cy="19494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EB86A5-BA4D-4656-B110-2377C58CB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33" y="3547968"/>
            <a:ext cx="3144046" cy="17443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8BFAA-D111-44E0-A706-DF2B7FAE17B0}"/>
              </a:ext>
            </a:extLst>
          </p:cNvPr>
          <p:cNvSpPr txBox="1"/>
          <p:nvPr/>
        </p:nvSpPr>
        <p:spPr>
          <a:xfrm>
            <a:off x="1085512" y="3930528"/>
            <a:ext cx="1724082" cy="64633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40D34-3045-47CD-9D47-D5BCB0380CF3}"/>
              </a:ext>
            </a:extLst>
          </p:cNvPr>
          <p:cNvSpPr txBox="1"/>
          <p:nvPr/>
        </p:nvSpPr>
        <p:spPr>
          <a:xfrm>
            <a:off x="9329531" y="1842052"/>
            <a:ext cx="1974764" cy="64633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CBD75A-35A6-4281-AD8C-B924E04F6310}"/>
              </a:ext>
            </a:extLst>
          </p:cNvPr>
          <p:cNvSpPr/>
          <p:nvPr/>
        </p:nvSpPr>
        <p:spPr>
          <a:xfrm>
            <a:off x="1993754" y="506192"/>
            <a:ext cx="8220533" cy="684151"/>
          </a:xfrm>
          <a:prstGeom prst="bevel">
            <a:avLst>
              <a:gd name="adj" fmla="val 2202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C597C-0C1E-463D-9590-0FF053AB6B7E}"/>
              </a:ext>
            </a:extLst>
          </p:cNvPr>
          <p:cNvSpPr txBox="1"/>
          <p:nvPr/>
        </p:nvSpPr>
        <p:spPr>
          <a:xfrm>
            <a:off x="1308078" y="5728129"/>
            <a:ext cx="9030707" cy="584775"/>
          </a:xfrm>
          <a:prstGeom prst="rect">
            <a:avLst/>
          </a:prstGeom>
          <a:solidFill>
            <a:schemeClr val="accent6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593B7-35A3-4EF4-A3F5-37804D983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05" y="3606923"/>
            <a:ext cx="3897726" cy="1956886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9C0C59-3FFA-4DC6-A002-FD7353140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85" y="1414463"/>
            <a:ext cx="3656777" cy="186277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6A86B-E45B-4926-A044-01BD90510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58" y="3580763"/>
            <a:ext cx="3448409" cy="19778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B15675-FE72-4048-AEAD-474358381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1" y="1384785"/>
            <a:ext cx="3801161" cy="2044215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22C80E6-5B1D-4442-A00E-604451A28348}"/>
              </a:ext>
            </a:extLst>
          </p:cNvPr>
          <p:cNvSpPr/>
          <p:nvPr/>
        </p:nvSpPr>
        <p:spPr>
          <a:xfrm>
            <a:off x="8507896" y="1641611"/>
            <a:ext cx="2470321" cy="109343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প্রজ্জ্বলন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6321585D-FEB5-438E-BF70-72B726D0D435}"/>
              </a:ext>
            </a:extLst>
          </p:cNvPr>
          <p:cNvSpPr/>
          <p:nvPr/>
        </p:nvSpPr>
        <p:spPr>
          <a:xfrm>
            <a:off x="616506" y="3514374"/>
            <a:ext cx="2365233" cy="1014517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প্যাগোডা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256A3BA8-56FF-4D69-A025-EABD7D02B4C7}"/>
              </a:ext>
            </a:extLst>
          </p:cNvPr>
          <p:cNvSpPr/>
          <p:nvPr/>
        </p:nvSpPr>
        <p:spPr>
          <a:xfrm>
            <a:off x="6764882" y="3601607"/>
            <a:ext cx="1743014" cy="1734292"/>
          </a:xfrm>
          <a:prstGeom prst="plus">
            <a:avLst>
              <a:gd name="adj" fmla="val 24236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প্রার্থনারত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5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CBD75A-35A6-4281-AD8C-B924E04F6310}"/>
              </a:ext>
            </a:extLst>
          </p:cNvPr>
          <p:cNvSpPr/>
          <p:nvPr/>
        </p:nvSpPr>
        <p:spPr>
          <a:xfrm>
            <a:off x="1574914" y="570474"/>
            <a:ext cx="8220533" cy="690682"/>
          </a:xfrm>
          <a:prstGeom prst="bevel">
            <a:avLst>
              <a:gd name="adj" fmla="val 2202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C597C-0C1E-463D-9590-0FF053AB6B7E}"/>
              </a:ext>
            </a:extLst>
          </p:cNvPr>
          <p:cNvSpPr txBox="1"/>
          <p:nvPr/>
        </p:nvSpPr>
        <p:spPr>
          <a:xfrm>
            <a:off x="882348" y="5702751"/>
            <a:ext cx="1036286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সানডে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বড়দিন।এছাড়াও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D43A3-94A4-41AD-B8E2-0ACDB2A54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8" y="2206916"/>
            <a:ext cx="3116087" cy="2294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CC2083-055A-42C2-8326-5DCF631CB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97" y="2298816"/>
            <a:ext cx="3974156" cy="26443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36F638-5CF3-4727-91B5-CFD390841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2" y="2617931"/>
            <a:ext cx="3853888" cy="2339907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AB47C11C-83A0-436A-B5F9-1A9778B813F6}"/>
              </a:ext>
            </a:extLst>
          </p:cNvPr>
          <p:cNvSpPr/>
          <p:nvPr/>
        </p:nvSpPr>
        <p:spPr>
          <a:xfrm>
            <a:off x="3723861" y="1349945"/>
            <a:ext cx="4450776" cy="768397"/>
          </a:xfrm>
          <a:prstGeom prst="downArrow">
            <a:avLst>
              <a:gd name="adj1" fmla="val 50000"/>
              <a:gd name="adj2" fmla="val 51354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সানডে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A30FDB2F-F886-4BF9-A2BA-6545F094E44B}"/>
              </a:ext>
            </a:extLst>
          </p:cNvPr>
          <p:cNvSpPr/>
          <p:nvPr/>
        </p:nvSpPr>
        <p:spPr>
          <a:xfrm>
            <a:off x="4618382" y="4842907"/>
            <a:ext cx="2890800" cy="550217"/>
          </a:xfrm>
          <a:prstGeom prst="plus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বড়দিন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A1B745-EB5E-47E5-B333-8C221B4510DF}"/>
              </a:ext>
            </a:extLst>
          </p:cNvPr>
          <p:cNvCxnSpPr>
            <a:cxnSpLocks/>
          </p:cNvCxnSpPr>
          <p:nvPr/>
        </p:nvCxnSpPr>
        <p:spPr>
          <a:xfrm>
            <a:off x="3138940" y="4958345"/>
            <a:ext cx="1479442" cy="54971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DDB767-1DF3-4ADA-A179-8F3504BD5940}"/>
              </a:ext>
            </a:extLst>
          </p:cNvPr>
          <p:cNvCxnSpPr>
            <a:cxnSpLocks/>
          </p:cNvCxnSpPr>
          <p:nvPr/>
        </p:nvCxnSpPr>
        <p:spPr>
          <a:xfrm flipH="1">
            <a:off x="7508669" y="4841844"/>
            <a:ext cx="1425921" cy="51223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0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CBD75A-35A6-4281-AD8C-B924E04F6310}"/>
              </a:ext>
            </a:extLst>
          </p:cNvPr>
          <p:cNvSpPr/>
          <p:nvPr/>
        </p:nvSpPr>
        <p:spPr>
          <a:xfrm>
            <a:off x="1985732" y="513753"/>
            <a:ext cx="8220533" cy="771382"/>
          </a:xfrm>
          <a:prstGeom prst="bevel">
            <a:avLst>
              <a:gd name="adj" fmla="val 22024"/>
            </a:avLst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C597C-0C1E-463D-9590-0FF053AB6B7E}"/>
              </a:ext>
            </a:extLst>
          </p:cNvPr>
          <p:cNvSpPr txBox="1"/>
          <p:nvPr/>
        </p:nvSpPr>
        <p:spPr>
          <a:xfrm>
            <a:off x="2781561" y="5700944"/>
            <a:ext cx="6644919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C6AA67-8AEE-43CC-A3EA-148425003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97" y="1026585"/>
            <a:ext cx="3467421" cy="246369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00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FA2C31-BC86-4D13-8115-1B621FCF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1425944"/>
            <a:ext cx="2429929" cy="242992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1AE573-D2EB-4FD9-88C0-C6E985D2F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94" y="3532837"/>
            <a:ext cx="2571676" cy="1928757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947258-B83C-4499-B4B0-B96EA388F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88" y="2921672"/>
            <a:ext cx="3692672" cy="246369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EEEECB6-0C7F-422A-B898-6AEF04FE89AA}"/>
              </a:ext>
            </a:extLst>
          </p:cNvPr>
          <p:cNvSpPr/>
          <p:nvPr/>
        </p:nvSpPr>
        <p:spPr>
          <a:xfrm>
            <a:off x="7813518" y="1345749"/>
            <a:ext cx="2650435" cy="998979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শুভাযাত্রা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1C437E6-D9A6-4645-9348-2316BB054C28}"/>
              </a:ext>
            </a:extLst>
          </p:cNvPr>
          <p:cNvSpPr/>
          <p:nvPr/>
        </p:nvSpPr>
        <p:spPr>
          <a:xfrm>
            <a:off x="827498" y="3982406"/>
            <a:ext cx="2316467" cy="111893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9B956A1-88D6-4B6E-8612-09189FB2B5D1}"/>
              </a:ext>
            </a:extLst>
          </p:cNvPr>
          <p:cNvSpPr/>
          <p:nvPr/>
        </p:nvSpPr>
        <p:spPr>
          <a:xfrm>
            <a:off x="5621208" y="3805857"/>
            <a:ext cx="2571675" cy="111893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রমনায়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অনুষ্টান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7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CBD75A-35A6-4281-AD8C-B924E04F6310}"/>
              </a:ext>
            </a:extLst>
          </p:cNvPr>
          <p:cNvSpPr/>
          <p:nvPr/>
        </p:nvSpPr>
        <p:spPr>
          <a:xfrm>
            <a:off x="1985732" y="530567"/>
            <a:ext cx="8220533" cy="834887"/>
          </a:xfrm>
          <a:prstGeom prst="bevel">
            <a:avLst>
              <a:gd name="adj" fmla="val 22024"/>
            </a:avLst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C597C-0C1E-463D-9590-0FF053AB6B7E}"/>
              </a:ext>
            </a:extLst>
          </p:cNvPr>
          <p:cNvSpPr txBox="1"/>
          <p:nvPr/>
        </p:nvSpPr>
        <p:spPr>
          <a:xfrm>
            <a:off x="909169" y="5700785"/>
            <a:ext cx="10389704" cy="584775"/>
          </a:xfrm>
          <a:prstGeom prst="rect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25768-C3D8-466E-AF9B-9E0547F25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" y="1679786"/>
            <a:ext cx="3641363" cy="174307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C2668-8ED4-4F1F-B621-0334BCF08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41" y="1629979"/>
            <a:ext cx="3641363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25FB5C-E61A-48B9-99D5-08CFB594E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36" y="3713264"/>
            <a:ext cx="3641363" cy="161925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E7E4E-5110-483A-9C85-EFBB6B2DC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83" y="3737194"/>
            <a:ext cx="3641362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8D53110-1614-4447-9188-77A029462709}"/>
              </a:ext>
            </a:extLst>
          </p:cNvPr>
          <p:cNvSpPr/>
          <p:nvPr/>
        </p:nvSpPr>
        <p:spPr>
          <a:xfrm>
            <a:off x="662615" y="3852338"/>
            <a:ext cx="2067121" cy="11016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18DC0FC-3440-4025-BAA7-DC89FF0E6790}"/>
              </a:ext>
            </a:extLst>
          </p:cNvPr>
          <p:cNvSpPr/>
          <p:nvPr/>
        </p:nvSpPr>
        <p:spPr>
          <a:xfrm>
            <a:off x="9004680" y="1813178"/>
            <a:ext cx="2313898" cy="125919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1BDF4FCA-3815-482A-88F8-45877A204743}"/>
              </a:ext>
            </a:extLst>
          </p:cNvPr>
          <p:cNvSpPr/>
          <p:nvPr/>
        </p:nvSpPr>
        <p:spPr>
          <a:xfrm>
            <a:off x="742122" y="662610"/>
            <a:ext cx="10621743" cy="1084988"/>
          </a:xfrm>
          <a:prstGeom prst="plaque">
            <a:avLst>
              <a:gd name="adj" fmla="val 29281"/>
            </a:avLst>
          </a:prstGeom>
          <a:solidFill>
            <a:srgbClr val="92D050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বইটা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শুনাই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B6979-17F9-44C6-AA23-61EF0806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16" y="2297681"/>
            <a:ext cx="3697355" cy="3738685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3802E-A522-4F7D-BFA4-9D858091A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4"/>
          <a:stretch/>
        </p:blipFill>
        <p:spPr>
          <a:xfrm>
            <a:off x="8408378" y="2388758"/>
            <a:ext cx="2955488" cy="364760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B3172211-513A-43F2-A2E7-A317D05E6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97" y="2388758"/>
            <a:ext cx="2838755" cy="364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56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689112" y="2181096"/>
            <a:ext cx="6983896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নিসর্গ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বালুময়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মাঠ,জনবসতি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বিস্তীর্ণ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AAC90-C774-4EE4-8722-7E6A1886349B}"/>
              </a:ext>
            </a:extLst>
          </p:cNvPr>
          <p:cNvSpPr txBox="1"/>
          <p:nvPr/>
        </p:nvSpPr>
        <p:spPr>
          <a:xfrm>
            <a:off x="3673989" y="691196"/>
            <a:ext cx="764964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করি,অর্থ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উঠাওঃ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Sequential Access Storage 2">
            <a:extLst>
              <a:ext uri="{FF2B5EF4-FFF2-40B4-BE49-F238E27FC236}">
                <a16:creationId xmlns:a16="http://schemas.microsoft.com/office/drawing/2014/main" id="{C1972E2E-2290-4199-9408-A38C6C7035D9}"/>
              </a:ext>
            </a:extLst>
          </p:cNvPr>
          <p:cNvSpPr/>
          <p:nvPr/>
        </p:nvSpPr>
        <p:spPr>
          <a:xfrm>
            <a:off x="689112" y="552010"/>
            <a:ext cx="2544418" cy="1355591"/>
          </a:xfrm>
          <a:prstGeom prst="flowChartMagneticTape">
            <a:avLst/>
          </a:prstGeom>
          <a:solidFill>
            <a:srgbClr val="FFC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62E4E-ACCA-4EF1-A7C4-B944B3644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67" y="2181096"/>
            <a:ext cx="3389420" cy="3985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44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43832-8524-4820-8AC6-5DFFF075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438890"/>
            <a:ext cx="11423374" cy="2225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A9D92-7207-4C34-9708-11E912F7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9" y="3865037"/>
            <a:ext cx="11436627" cy="2659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3C908-73C5-4FC9-8145-6CBBC7CF9780}"/>
              </a:ext>
            </a:extLst>
          </p:cNvPr>
          <p:cNvSpPr txBox="1"/>
          <p:nvPr/>
        </p:nvSpPr>
        <p:spPr>
          <a:xfrm>
            <a:off x="357807" y="2664708"/>
            <a:ext cx="1144988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8EE7C7C-16E2-4DBF-AB77-A9D50242DBB7}"/>
              </a:ext>
            </a:extLst>
          </p:cNvPr>
          <p:cNvSpPr/>
          <p:nvPr/>
        </p:nvSpPr>
        <p:spPr>
          <a:xfrm>
            <a:off x="248654" y="180474"/>
            <a:ext cx="11694694" cy="6497052"/>
          </a:xfrm>
          <a:prstGeom prst="frame">
            <a:avLst>
              <a:gd name="adj1" fmla="val 3674"/>
            </a:avLst>
          </a:prstGeom>
          <a:solidFill>
            <a:schemeClr val="accent6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55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69957" y="1113881"/>
            <a:ext cx="76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9059E-2E89-406E-BB25-08607AD310A8}"/>
              </a:ext>
            </a:extLst>
          </p:cNvPr>
          <p:cNvSpPr txBox="1"/>
          <p:nvPr/>
        </p:nvSpPr>
        <p:spPr>
          <a:xfrm>
            <a:off x="724237" y="1686340"/>
            <a:ext cx="715199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C772B-C2A1-48FD-9914-92E47E2D3324}"/>
              </a:ext>
            </a:extLst>
          </p:cNvPr>
          <p:cNvSpPr txBox="1"/>
          <p:nvPr/>
        </p:nvSpPr>
        <p:spPr>
          <a:xfrm>
            <a:off x="8156713" y="4005181"/>
            <a:ext cx="3286538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অবাঙালি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ব্যর্থতা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62A33-C4DD-4B07-863A-CB52024E0E48}"/>
              </a:ext>
            </a:extLst>
          </p:cNvPr>
          <p:cNvSpPr txBox="1"/>
          <p:nvPr/>
        </p:nvSpPr>
        <p:spPr>
          <a:xfrm>
            <a:off x="724237" y="4005180"/>
            <a:ext cx="7189304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ক।আমাদের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------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 ।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-------------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94259-772B-414D-9E8D-6E75CA0860B3}"/>
              </a:ext>
            </a:extLst>
          </p:cNvPr>
          <p:cNvSpPr txBox="1"/>
          <p:nvPr/>
        </p:nvSpPr>
        <p:spPr>
          <a:xfrm>
            <a:off x="2956851" y="644233"/>
            <a:ext cx="2552131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278DAD-DFC8-46F8-AE7E-433109ACC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79" y="977262"/>
            <a:ext cx="3283224" cy="2417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005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43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152400" y="149087"/>
            <a:ext cx="11887200" cy="6559826"/>
          </a:xfrm>
          <a:prstGeom prst="frame">
            <a:avLst>
              <a:gd name="adj1" fmla="val 2646"/>
            </a:avLst>
          </a:prstGeom>
          <a:solidFill>
            <a:srgbClr val="00B0F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4AC27-72AB-4A85-9849-D44D9CCD1259}"/>
              </a:ext>
            </a:extLst>
          </p:cNvPr>
          <p:cNvSpPr txBox="1"/>
          <p:nvPr/>
        </p:nvSpPr>
        <p:spPr>
          <a:xfrm>
            <a:off x="544162" y="552996"/>
            <a:ext cx="6664191" cy="1077218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।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কর্ঃ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EF0F3-5273-4900-8095-B1CFEE85A067}"/>
              </a:ext>
            </a:extLst>
          </p:cNvPr>
          <p:cNvSpPr txBox="1"/>
          <p:nvPr/>
        </p:nvSpPr>
        <p:spPr>
          <a:xfrm>
            <a:off x="495290" y="2009458"/>
            <a:ext cx="67499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6EFF2-054B-4AD6-ADC2-39847F203D27}"/>
              </a:ext>
            </a:extLst>
          </p:cNvPr>
          <p:cNvSpPr txBox="1"/>
          <p:nvPr/>
        </p:nvSpPr>
        <p:spPr>
          <a:xfrm>
            <a:off x="2951507" y="5450107"/>
            <a:ext cx="812358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ঙ।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মানুষ,নদী,আকাশ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_____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পাহাড়,সমুদ্র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______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400EF-6B9D-432F-BDE9-4B592B681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11" y="1492275"/>
            <a:ext cx="4452731" cy="27395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BEDC9-7446-4AA7-ADE9-82DC24060CBA}"/>
              </a:ext>
            </a:extLst>
          </p:cNvPr>
          <p:cNvSpPr txBox="1"/>
          <p:nvPr/>
        </p:nvSpPr>
        <p:spPr>
          <a:xfrm>
            <a:off x="2897260" y="4329056"/>
            <a:ext cx="7129673" cy="954107"/>
          </a:xfrm>
          <a:prstGeom prst="rect">
            <a:avLst/>
          </a:prstGeom>
          <a:solidFill>
            <a:schemeClr val="accent5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____।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_____।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E0F76-3932-4C38-AF1C-A2957C4BBC6F}"/>
              </a:ext>
            </a:extLst>
          </p:cNvPr>
          <p:cNvSpPr txBox="1"/>
          <p:nvPr/>
        </p:nvSpPr>
        <p:spPr>
          <a:xfrm>
            <a:off x="2436742" y="3088076"/>
            <a:ext cx="519651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___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______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7501D-60FA-4618-8354-1BFCD4AE3251}"/>
              </a:ext>
            </a:extLst>
          </p:cNvPr>
          <p:cNvSpPr txBox="1"/>
          <p:nvPr/>
        </p:nvSpPr>
        <p:spPr>
          <a:xfrm>
            <a:off x="495290" y="3161568"/>
            <a:ext cx="1751369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4B76F-ABB3-4BF0-BB0E-8AE13FD71D67}"/>
              </a:ext>
            </a:extLst>
          </p:cNvPr>
          <p:cNvSpPr txBox="1"/>
          <p:nvPr/>
        </p:nvSpPr>
        <p:spPr>
          <a:xfrm>
            <a:off x="495290" y="4421427"/>
            <a:ext cx="2249570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DDE8D-3C7E-412F-9E84-0987E8719B5B}"/>
              </a:ext>
            </a:extLst>
          </p:cNvPr>
          <p:cNvSpPr txBox="1"/>
          <p:nvPr/>
        </p:nvSpPr>
        <p:spPr>
          <a:xfrm>
            <a:off x="495291" y="5631219"/>
            <a:ext cx="2249569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-৩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2781D8-E7FA-44E1-884E-FBBA916B1FF6}"/>
              </a:ext>
            </a:extLst>
          </p:cNvPr>
          <p:cNvSpPr/>
          <p:nvPr/>
        </p:nvSpPr>
        <p:spPr>
          <a:xfrm>
            <a:off x="7451033" y="453787"/>
            <a:ext cx="3878340" cy="7337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29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190587" y="163124"/>
            <a:ext cx="11810825" cy="6531752"/>
          </a:xfrm>
          <a:prstGeom prst="frame">
            <a:avLst>
              <a:gd name="adj1" fmla="val 2858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5A557-C4EC-4FA2-982E-DBFC5F71F312}"/>
              </a:ext>
            </a:extLst>
          </p:cNvPr>
          <p:cNvSpPr txBox="1"/>
          <p:nvPr/>
        </p:nvSpPr>
        <p:spPr>
          <a:xfrm>
            <a:off x="1530623" y="598937"/>
            <a:ext cx="9130747" cy="646331"/>
          </a:xfrm>
          <a:prstGeom prst="rect">
            <a:avLst/>
          </a:prstGeom>
          <a:solidFill>
            <a:schemeClr val="accent6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D2C98-2559-4D70-BAD8-A558DB8E7EBC}"/>
              </a:ext>
            </a:extLst>
          </p:cNvPr>
          <p:cNvSpPr txBox="1"/>
          <p:nvPr/>
        </p:nvSpPr>
        <p:spPr>
          <a:xfrm>
            <a:off x="722434" y="1831025"/>
            <a:ext cx="10747123" cy="4278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ছেলে।রবিন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বন্ধু।মনির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মনির,রবিন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----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CCA45C-943D-48C7-B09C-575EDCDDB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3147780"/>
            <a:ext cx="4373214" cy="2527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51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EE052-2E22-49EA-A2D4-4777AA5E9DF9}"/>
              </a:ext>
            </a:extLst>
          </p:cNvPr>
          <p:cNvSpPr txBox="1"/>
          <p:nvPr/>
        </p:nvSpPr>
        <p:spPr>
          <a:xfrm>
            <a:off x="798442" y="3063764"/>
            <a:ext cx="10595114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জনজীবনের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“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।”—এ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38AD1-5633-4FD7-9183-F9074AE93C8E}"/>
              </a:ext>
            </a:extLst>
          </p:cNvPr>
          <p:cNvSpPr txBox="1"/>
          <p:nvPr/>
        </p:nvSpPr>
        <p:spPr>
          <a:xfrm>
            <a:off x="798442" y="1973770"/>
            <a:ext cx="5493027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লিখিঃ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BDFD5934-6083-4258-8C7F-8D27E3A3473B}"/>
              </a:ext>
            </a:extLst>
          </p:cNvPr>
          <p:cNvSpPr/>
          <p:nvPr/>
        </p:nvSpPr>
        <p:spPr>
          <a:xfrm>
            <a:off x="1484243" y="800171"/>
            <a:ext cx="4028661" cy="668351"/>
          </a:xfrm>
          <a:prstGeom prst="plus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0E572-8AC8-4A67-941E-E6332F93A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7" y="657444"/>
            <a:ext cx="3723860" cy="1962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1513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43832-8524-4820-8AC6-5DFFF075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438890"/>
            <a:ext cx="11423374" cy="2225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A9D92-7207-4C34-9708-11E912F7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9" y="3865037"/>
            <a:ext cx="11436627" cy="2659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3C908-73C5-4FC9-8145-6CBBC7CF9780}"/>
              </a:ext>
            </a:extLst>
          </p:cNvPr>
          <p:cNvSpPr txBox="1"/>
          <p:nvPr/>
        </p:nvSpPr>
        <p:spPr>
          <a:xfrm>
            <a:off x="357807" y="2664708"/>
            <a:ext cx="1144988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8EE7C7C-16E2-4DBF-AB77-A9D50242DBB7}"/>
              </a:ext>
            </a:extLst>
          </p:cNvPr>
          <p:cNvSpPr/>
          <p:nvPr/>
        </p:nvSpPr>
        <p:spPr>
          <a:xfrm>
            <a:off x="248654" y="180474"/>
            <a:ext cx="11694694" cy="6497052"/>
          </a:xfrm>
          <a:prstGeom prst="frame">
            <a:avLst>
              <a:gd name="adj1" fmla="val 3674"/>
            </a:avLst>
          </a:prstGeom>
          <a:solidFill>
            <a:schemeClr val="accent6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2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30C54-2B22-414E-803B-FDDF27119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1" y="2200749"/>
            <a:ext cx="3220279" cy="374800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EF3E2B-57F5-456F-A54E-4A9000343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9" t="34177" r="29001" b="11423"/>
          <a:stretch/>
        </p:blipFill>
        <p:spPr>
          <a:xfrm>
            <a:off x="1134177" y="2755747"/>
            <a:ext cx="2375346" cy="263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54BD4458-03D4-4147-A204-AD734C92D49C}"/>
              </a:ext>
            </a:extLst>
          </p:cNvPr>
          <p:cNvSpPr/>
          <p:nvPr/>
        </p:nvSpPr>
        <p:spPr>
          <a:xfrm>
            <a:off x="4330776" y="1661732"/>
            <a:ext cx="7125832" cy="4426226"/>
          </a:xfrm>
          <a:prstGeom prst="bevel">
            <a:avLst>
              <a:gd name="adj" fmla="val 9805"/>
            </a:avLst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2307093-FD8B-4A70-8E4D-4BD347EF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893" y="2259018"/>
            <a:ext cx="5943598" cy="3231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2">
                <a:lumMod val="1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44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মোছাঃ লুৎফুন্নাহার তালুকদার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সহকারি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শিক্ষক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bn-IN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40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দেওরগাছ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সরকারী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প্রাথমিক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চুনারুঘাট,হবিগঞ্জ।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2369BAE0-4291-4704-A144-391149B976DD}"/>
              </a:ext>
            </a:extLst>
          </p:cNvPr>
          <p:cNvSpPr/>
          <p:nvPr/>
        </p:nvSpPr>
        <p:spPr>
          <a:xfrm>
            <a:off x="2060290" y="625643"/>
            <a:ext cx="7441519" cy="741686"/>
          </a:xfrm>
          <a:prstGeom prst="roundRect">
            <a:avLst>
              <a:gd name="adj" fmla="val 33948"/>
            </a:avLst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132205" y="812540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DB1C335F-30D3-43E4-94D2-C88D3710C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87" y="2095908"/>
            <a:ext cx="3301777" cy="3921915"/>
          </a:xfrm>
          <a:prstGeom prst="rect">
            <a:avLst/>
          </a:prstGeom>
          <a:ln w="1905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98EEE6-160A-461D-A065-D8310F9244B5}"/>
              </a:ext>
            </a:extLst>
          </p:cNvPr>
          <p:cNvSpPr/>
          <p:nvPr/>
        </p:nvSpPr>
        <p:spPr>
          <a:xfrm>
            <a:off x="6838122" y="2120348"/>
            <a:ext cx="3988905" cy="38974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2">
            <a:extLst>
              <a:ext uri="{FF2B5EF4-FFF2-40B4-BE49-F238E27FC236}">
                <a16:creationId xmlns:a16="http://schemas.microsoft.com/office/drawing/2014/main" id="{7EFCD6AC-589D-419F-BD87-867ACAFDAC91}"/>
              </a:ext>
            </a:extLst>
          </p:cNvPr>
          <p:cNvSpPr/>
          <p:nvPr/>
        </p:nvSpPr>
        <p:spPr>
          <a:xfrm>
            <a:off x="3181372" y="632065"/>
            <a:ext cx="5553750" cy="1165827"/>
          </a:xfrm>
          <a:prstGeom prst="horizontalScroll">
            <a:avLst>
              <a:gd name="adj" fmla="val 21998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FD265AC9-326B-4AFB-A800-F9001494CF82}"/>
              </a:ext>
            </a:extLst>
          </p:cNvPr>
          <p:cNvSpPr/>
          <p:nvPr/>
        </p:nvSpPr>
        <p:spPr>
          <a:xfrm>
            <a:off x="2029327" y="691335"/>
            <a:ext cx="7565247" cy="1216152"/>
          </a:xfrm>
          <a:prstGeom prst="trapezoid">
            <a:avLst>
              <a:gd name="adj" fmla="val 76215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D7737F6-13E7-4379-B3FC-7AB69B7CA2F9}"/>
              </a:ext>
            </a:extLst>
          </p:cNvPr>
          <p:cNvSpPr/>
          <p:nvPr/>
        </p:nvSpPr>
        <p:spPr>
          <a:xfrm>
            <a:off x="8014742" y="4275222"/>
            <a:ext cx="2766989" cy="1593888"/>
          </a:xfrm>
          <a:prstGeom prst="cloudCallout">
            <a:avLst>
              <a:gd name="adj1" fmla="val -120738"/>
              <a:gd name="adj2" fmla="val -167806"/>
            </a:avLst>
          </a:prstGeom>
          <a:solidFill>
            <a:srgbClr val="7030A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C93AEDD-4B89-463D-A4A9-810D4D22A533}"/>
              </a:ext>
            </a:extLst>
          </p:cNvPr>
          <p:cNvSpPr/>
          <p:nvPr/>
        </p:nvSpPr>
        <p:spPr>
          <a:xfrm>
            <a:off x="718757" y="636104"/>
            <a:ext cx="3707468" cy="2279374"/>
          </a:xfrm>
          <a:prstGeom prst="cloudCallout">
            <a:avLst>
              <a:gd name="adj1" fmla="val 60966"/>
              <a:gd name="adj2" fmla="val 129244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9048A275-DEF7-4441-AF3C-F702180D30F5}"/>
              </a:ext>
            </a:extLst>
          </p:cNvPr>
          <p:cNvSpPr/>
          <p:nvPr/>
        </p:nvSpPr>
        <p:spPr>
          <a:xfrm>
            <a:off x="4519689" y="1327748"/>
            <a:ext cx="6798365" cy="1152937"/>
          </a:xfrm>
          <a:prstGeom prst="wave">
            <a:avLst>
              <a:gd name="adj1" fmla="val 15399"/>
              <a:gd name="adj2" fmla="val -662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07A2A-1AF6-4852-8A57-8C6AC462B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0023" r="1090" b="12721"/>
          <a:stretch/>
        </p:blipFill>
        <p:spPr>
          <a:xfrm>
            <a:off x="5263551" y="3093597"/>
            <a:ext cx="6054503" cy="29710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99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93D0EE7-C9E0-41FD-B0CF-9677822B9BEA}"/>
              </a:ext>
            </a:extLst>
          </p:cNvPr>
          <p:cNvSpPr/>
          <p:nvPr/>
        </p:nvSpPr>
        <p:spPr>
          <a:xfrm>
            <a:off x="3133026" y="556994"/>
            <a:ext cx="5089118" cy="86471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953E9-DDF1-4069-AEA3-976AB21B8E97}"/>
              </a:ext>
            </a:extLst>
          </p:cNvPr>
          <p:cNvSpPr txBox="1"/>
          <p:nvPr/>
        </p:nvSpPr>
        <p:spPr>
          <a:xfrm>
            <a:off x="659568" y="989351"/>
            <a:ext cx="105830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১.৩.৩ 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২.৭.২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   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১.৫.১ 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শ্বাসযতি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সাবলীল্ভাবে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স্তবক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১.৪.৩ 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যুক্তব্যঞ্জণ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১.৬.১ 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লিখত্র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২.৩.৬ 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মূল্ভাব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BCBD75A-35A6-4281-AD8C-B924E04F6310}"/>
              </a:ext>
            </a:extLst>
          </p:cNvPr>
          <p:cNvSpPr/>
          <p:nvPr/>
        </p:nvSpPr>
        <p:spPr>
          <a:xfrm>
            <a:off x="1985732" y="608728"/>
            <a:ext cx="8220533" cy="834887"/>
          </a:xfrm>
          <a:prstGeom prst="bevel">
            <a:avLst>
              <a:gd name="adj" fmla="val 22024"/>
            </a:avLst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C597C-0C1E-463D-9590-0FF053AB6B7E}"/>
              </a:ext>
            </a:extLst>
          </p:cNvPr>
          <p:cNvSpPr txBox="1"/>
          <p:nvPr/>
        </p:nvSpPr>
        <p:spPr>
          <a:xfrm>
            <a:off x="695737" y="5097031"/>
            <a:ext cx="10800521" cy="1200329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জেলাগুলোতে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লোকজন।তাদের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5B7A8-D310-4EFE-8E47-5D04BA381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1883611"/>
            <a:ext cx="4876799" cy="289994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BF072C-6D04-48DA-852B-C9DFAC6CF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02" y="1823655"/>
            <a:ext cx="4876798" cy="295989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5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C883C8F-CA01-4B31-B50E-88A7EFF857E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4561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467A7D-B7AD-4801-8501-E48B31AF3364}"/>
              </a:ext>
            </a:extLst>
          </p:cNvPr>
          <p:cNvSpPr/>
          <p:nvPr/>
        </p:nvSpPr>
        <p:spPr>
          <a:xfrm>
            <a:off x="248653" y="180474"/>
            <a:ext cx="11694694" cy="6497052"/>
          </a:xfrm>
          <a:prstGeom prst="frame">
            <a:avLst>
              <a:gd name="adj1" fmla="val 3674"/>
            </a:avLst>
          </a:prstGeom>
          <a:solidFill>
            <a:schemeClr val="accent6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3B290-22BD-4ABC-AC7C-09C5865A7530}"/>
              </a:ext>
            </a:extLst>
          </p:cNvPr>
          <p:cNvSpPr txBox="1"/>
          <p:nvPr/>
        </p:nvSpPr>
        <p:spPr>
          <a:xfrm>
            <a:off x="2277979" y="1299411"/>
            <a:ext cx="7652084" cy="128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3DF9F6F7-E0B8-43F2-A7F1-1088E2E0A47A}"/>
              </a:ext>
            </a:extLst>
          </p:cNvPr>
          <p:cNvSpPr/>
          <p:nvPr/>
        </p:nvSpPr>
        <p:spPr>
          <a:xfrm>
            <a:off x="1985732" y="608728"/>
            <a:ext cx="8220533" cy="834887"/>
          </a:xfrm>
          <a:prstGeom prst="bevel">
            <a:avLst>
              <a:gd name="adj" fmla="val 22024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E2E51-CEF7-4853-BF9A-85B65D33BA79}"/>
              </a:ext>
            </a:extLst>
          </p:cNvPr>
          <p:cNvSpPr txBox="1"/>
          <p:nvPr/>
        </p:nvSpPr>
        <p:spPr>
          <a:xfrm>
            <a:off x="819019" y="5172054"/>
            <a:ext cx="1057000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রাজবংশীদের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বসবাস।তাদেরও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C5D0F7-4FCC-406A-952D-2407D6FBF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9" y="3265214"/>
            <a:ext cx="2790825" cy="16383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62F5EA-F9D4-43D4-99C9-B6BAC1813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67" y="1624089"/>
            <a:ext cx="275272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DF9F73-97F1-4D8B-B074-074EC0C22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67" y="1835089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D810AF-0CD8-4A16-8641-B11FB5FE4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33" y="2974253"/>
            <a:ext cx="2752725" cy="165735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DE4D61-BB7E-4D5F-A0A5-F7432884CF86}"/>
              </a:ext>
            </a:extLst>
          </p:cNvPr>
          <p:cNvSpPr txBox="1"/>
          <p:nvPr/>
        </p:nvSpPr>
        <p:spPr>
          <a:xfrm>
            <a:off x="942998" y="2175882"/>
            <a:ext cx="16565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রাজবংশী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C8730-0301-412F-9432-5A5D246C404F}"/>
              </a:ext>
            </a:extLst>
          </p:cNvPr>
          <p:cNvSpPr txBox="1"/>
          <p:nvPr/>
        </p:nvSpPr>
        <p:spPr>
          <a:xfrm>
            <a:off x="9342783" y="3949148"/>
            <a:ext cx="193481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760</Words>
  <Application>Microsoft Office PowerPoint</Application>
  <PresentationFormat>Widescreen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My</cp:lastModifiedBy>
  <cp:revision>113</cp:revision>
  <dcterms:created xsi:type="dcterms:W3CDTF">2020-12-19T14:13:23Z</dcterms:created>
  <dcterms:modified xsi:type="dcterms:W3CDTF">2021-01-06T15:05:35Z</dcterms:modified>
</cp:coreProperties>
</file>