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22"/>
  </p:notesMasterIdLst>
  <p:sldIdLst>
    <p:sldId id="284" r:id="rId2"/>
    <p:sldId id="257" r:id="rId3"/>
    <p:sldId id="285" r:id="rId4"/>
    <p:sldId id="259" r:id="rId5"/>
    <p:sldId id="260" r:id="rId6"/>
    <p:sldId id="261" r:id="rId7"/>
    <p:sldId id="266" r:id="rId8"/>
    <p:sldId id="262" r:id="rId9"/>
    <p:sldId id="276" r:id="rId10"/>
    <p:sldId id="279" r:id="rId11"/>
    <p:sldId id="268" r:id="rId12"/>
    <p:sldId id="270" r:id="rId13"/>
    <p:sldId id="281" r:id="rId14"/>
    <p:sldId id="280" r:id="rId15"/>
    <p:sldId id="282" r:id="rId16"/>
    <p:sldId id="283" r:id="rId17"/>
    <p:sldId id="271" r:id="rId18"/>
    <p:sldId id="263" r:id="rId19"/>
    <p:sldId id="272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1E00D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129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7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71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5518" y="218941"/>
            <a:ext cx="8340459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dirty="0">
                <a:solidFill>
                  <a:schemeClr val="accent5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solidFill>
                <a:schemeClr val="accent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63" y="2213492"/>
            <a:ext cx="8456368" cy="450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77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9" y="359513"/>
            <a:ext cx="11457709" cy="62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92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14" y="290945"/>
            <a:ext cx="11439767" cy="63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14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9" y="210746"/>
            <a:ext cx="11510183" cy="633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18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04" y="787870"/>
            <a:ext cx="10246175" cy="56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80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4" y="257016"/>
            <a:ext cx="11412660" cy="629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90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43" y="1183795"/>
            <a:ext cx="9812568" cy="53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39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5" y="235528"/>
            <a:ext cx="11461969" cy="63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6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862884"/>
            <a:ext cx="10414910" cy="57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36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1" y="222648"/>
            <a:ext cx="11426600" cy="63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24" y="1431265"/>
            <a:ext cx="9388699" cy="51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78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81" y="3269410"/>
            <a:ext cx="2748070" cy="2573866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55910" y="827041"/>
            <a:ext cx="9144000" cy="126801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7712" y="3002071"/>
            <a:ext cx="49530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44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আকতারুল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চৌরাপাড়া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নওগাঁ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aktarul</a:t>
            </a:r>
            <a:r>
              <a:rPr lang="en-US" sz="28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944</a:t>
            </a:r>
            <a:r>
              <a:rPr lang="en-US" sz="3200" dirty="0" smtClean="0">
                <a:latin typeface="SutonnyOMJ" panose="01010600010101010101" pitchFamily="2" charset="0"/>
                <a:cs typeface="SutonnyOMJ" panose="01010600010101010101" pitchFamily="2" charset="0"/>
              </a:rPr>
              <a:t>@gmail.com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1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8" y="155327"/>
            <a:ext cx="11606161" cy="64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82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9822" y="619878"/>
            <a:ext cx="91440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lang="en-US" sz="8000" b="1" spc="50" dirty="0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28575">
                  <a:solidFill>
                    <a:srgbClr val="66FF33"/>
                  </a:solidFill>
                </a:ln>
                <a:solidFill>
                  <a:srgbClr val="66FF33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endParaRPr kumimoji="0" lang="en-US" sz="8000" b="1" i="0" u="none" strike="noStrike" kern="1200" spc="50" normalizeH="0" baseline="0" noProof="0" dirty="0" smtClean="0">
              <a:ln w="28575">
                <a:solidFill>
                  <a:srgbClr val="66FF33"/>
                </a:solidFill>
              </a:ln>
              <a:solidFill>
                <a:srgbClr val="66FF33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90422" y="2241352"/>
            <a:ext cx="7162800" cy="461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54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r>
              <a:rPr lang="bn-BD" sz="54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পত্র</a:t>
            </a:r>
            <a:endParaRPr lang="en-US" sz="54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48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–দ্বাদশ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bn-BD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4800" b="1" spc="50" dirty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sz="4800" b="1" spc="50" dirty="0" err="1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4800" b="1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5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2" y="136398"/>
            <a:ext cx="11536131" cy="62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86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11" y="277090"/>
            <a:ext cx="11384751" cy="6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99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09" y="318653"/>
            <a:ext cx="11521980" cy="627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06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55" y="260723"/>
            <a:ext cx="11503966" cy="62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56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63" y="471051"/>
            <a:ext cx="11086049" cy="3374015"/>
          </a:xfrm>
          <a:prstGeom prst="rect">
            <a:avLst/>
          </a:prstGeom>
        </p:spPr>
      </p:pic>
      <p:pic>
        <p:nvPicPr>
          <p:cNvPr id="14" name="Picture 13" descr="8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3" y="4128401"/>
            <a:ext cx="11036255" cy="22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54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23" y="318655"/>
            <a:ext cx="11494308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4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39</Words>
  <Application>Microsoft Office PowerPoint</Application>
  <PresentationFormat>Widescreen</PresentationFormat>
  <Paragraphs>14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230</cp:revision>
  <dcterms:created xsi:type="dcterms:W3CDTF">2017-05-02T02:18:13Z</dcterms:created>
  <dcterms:modified xsi:type="dcterms:W3CDTF">2021-01-07T12:37:00Z</dcterms:modified>
</cp:coreProperties>
</file>