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4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95" r:id="rId6"/>
    <p:sldId id="296" r:id="rId7"/>
    <p:sldId id="279" r:id="rId8"/>
    <p:sldId id="274" r:id="rId9"/>
    <p:sldId id="292" r:id="rId10"/>
    <p:sldId id="290" r:id="rId11"/>
    <p:sldId id="291" r:id="rId12"/>
    <p:sldId id="282" r:id="rId13"/>
    <p:sldId id="267" r:id="rId14"/>
    <p:sldId id="268" r:id="rId15"/>
    <p:sldId id="293" r:id="rId16"/>
    <p:sldId id="297" r:id="rId17"/>
    <p:sldId id="269" r:id="rId18"/>
    <p:sldId id="294" r:id="rId19"/>
    <p:sldId id="273" r:id="rId20"/>
    <p:sldId id="26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3399"/>
    <a:srgbClr val="CC042F"/>
    <a:srgbClr val="CC4204"/>
    <a:srgbClr val="6600CC"/>
    <a:srgbClr val="1E00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4" autoAdjust="0"/>
    <p:restoredTop sz="97312" autoAdjust="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30A045-4CA9-4982-B420-2DD31E1A6146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75572F-DE81-45F4-A833-7236EC55C4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728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434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2FDA2-33CB-4224-9250-F44B425F3348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5" r:id="rId1"/>
    <p:sldLayoutId id="2147484146" r:id="rId2"/>
    <p:sldLayoutId id="2147484147" r:id="rId3"/>
    <p:sldLayoutId id="2147484148" r:id="rId4"/>
    <p:sldLayoutId id="2147484149" r:id="rId5"/>
    <p:sldLayoutId id="2147484150" r:id="rId6"/>
    <p:sldLayoutId id="2147484151" r:id="rId7"/>
    <p:sldLayoutId id="2147484152" r:id="rId8"/>
    <p:sldLayoutId id="2147484153" r:id="rId9"/>
    <p:sldLayoutId id="2147484154" r:id="rId10"/>
    <p:sldLayoutId id="2147484155" r:id="rId11"/>
    <p:sldLayoutId id="2147484156" r:id="rId12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১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275" y="750627"/>
            <a:ext cx="10905266" cy="5913136"/>
          </a:xfrm>
          <a:prstGeom prst="rect">
            <a:avLst/>
          </a:prstGeom>
          <a:ln w="2286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998560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৯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6492" y="1214650"/>
            <a:ext cx="7960021" cy="4530473"/>
          </a:xfrm>
          <a:prstGeom prst="rect">
            <a:avLst/>
          </a:prstGeom>
          <a:ln w="228600" cap="sq" cmpd="thickThin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684105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১০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525" y="681560"/>
            <a:ext cx="10425781" cy="5651002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691423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১১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0603" y="696036"/>
            <a:ext cx="9788549" cy="5377144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826439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১২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288" y="873457"/>
            <a:ext cx="10481480" cy="534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2533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১৩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457" y="750952"/>
            <a:ext cx="10167582" cy="55559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374145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১৪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812" y="668740"/>
            <a:ext cx="10456137" cy="575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089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5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ব্যাকটেরিয়ার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২টি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উপকারি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7851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১৫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525" y="619810"/>
            <a:ext cx="10189774" cy="56308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789422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১৬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299" y="751664"/>
            <a:ext cx="9976513" cy="543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7389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06221" y="3028891"/>
            <a:ext cx="8639033" cy="18158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7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7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ব্যাকটেরিয়ার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অপকারি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666666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881" y="3269410"/>
            <a:ext cx="2748070" cy="2573866"/>
          </a:xfrm>
          <a:prstGeom prst="rect">
            <a:avLst/>
          </a:prstGeom>
          <a:ln w="228600" cap="sq" cmpd="thickThin">
            <a:solidFill>
              <a:schemeClr val="accent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055910" y="827041"/>
            <a:ext cx="9144000" cy="1268016"/>
          </a:xfrm>
          <a:prstGeom prst="rect">
            <a:avLst/>
          </a:prstGeom>
          <a:solidFill>
            <a:srgbClr val="00B0F0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87712" y="3002071"/>
            <a:ext cx="4953000" cy="310854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4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.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আকতারুল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প্রভাষক (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জীববিজ্ঞান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চৌরাপাড়া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ফাযিল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নিয়ামতপুর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নওগাঁ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aktarul</a:t>
            </a:r>
            <a:r>
              <a:rPr lang="en-US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944</a:t>
            </a:r>
            <a:r>
              <a:rPr lang="en-US" sz="32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@gmail.com</a:t>
            </a:r>
            <a:endParaRPr lang="en-US" sz="32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8164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২৫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33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6822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399822" y="619878"/>
            <a:ext cx="9144000" cy="1143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পাঠ</a:t>
            </a:r>
            <a:r>
              <a:rPr lang="en-US" sz="8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8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পরিচিতি</a:t>
            </a:r>
            <a:endParaRPr kumimoji="0" lang="en-US" sz="8000" i="0" u="none" strike="noStrike" kern="1200" normalizeH="0" baseline="0" noProof="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90422" y="2241352"/>
            <a:ext cx="7162800" cy="46166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defRPr/>
            </a:pPr>
            <a:r>
              <a:rPr lang="en-US" sz="5400" dirty="0" err="1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জীববিজ্ঞান</a:t>
            </a:r>
            <a:r>
              <a:rPr lang="en-US" sz="54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1</a:t>
            </a:r>
            <a:r>
              <a:rPr lang="bn-BD" sz="54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 পত্র</a:t>
            </a:r>
            <a:endParaRPr lang="en-US" sz="540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en-US" sz="4800" dirty="0" err="1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480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একাদশ</a:t>
            </a:r>
            <a:r>
              <a:rPr lang="en-US" sz="480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–দ্বাদশ</a:t>
            </a:r>
            <a:endParaRPr lang="en-US" sz="480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bn-BD" sz="48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48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চতুর্থ</a:t>
            </a:r>
            <a:endParaRPr lang="en-US" sz="480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en-US" sz="48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সময়ঃ৫০ </a:t>
            </a:r>
            <a:r>
              <a:rPr lang="en-US" sz="4800" dirty="0" err="1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480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en-US" sz="480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en-US" sz="480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5504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509" y="318653"/>
            <a:ext cx="11521980" cy="627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2867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ব্যাকটেরিয়ার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জনন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গুরুত্ত্ব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5254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0220" y="1514394"/>
            <a:ext cx="9592732" cy="295486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</a:t>
            </a:r>
            <a:b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১।ব্যাকটেরিয়ার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b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ব্যাকটেরিয়ার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b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5386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৬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230" y="1146412"/>
            <a:ext cx="9871277" cy="5398542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182375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৭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104" y="517513"/>
            <a:ext cx="10727141" cy="6116127"/>
          </a:xfrm>
          <a:prstGeom prst="rect">
            <a:avLst/>
          </a:prstGeom>
          <a:ln w="2286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552890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৮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323" y="981570"/>
            <a:ext cx="9648968" cy="5302798"/>
          </a:xfrm>
          <a:prstGeom prst="rect">
            <a:avLst/>
          </a:prstGeom>
          <a:ln w="228600" cap="sq" cmpd="thickThin">
            <a:solidFill>
              <a:schemeClr val="tx2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3417914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5|0.2|0.6|0.2|1.1|0.7|0.5|0.5|0.2|0.6|0.2|0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3|0.4|0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2591</TotalTime>
  <Words>48</Words>
  <Application>Microsoft Office PowerPoint</Application>
  <PresentationFormat>Widescreen</PresentationFormat>
  <Paragraphs>15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NikoshBAN</vt:lpstr>
      <vt:lpstr>SutonnyOMJ</vt:lpstr>
      <vt:lpstr>Office Theme</vt:lpstr>
      <vt:lpstr>PowerPoint Presentation</vt:lpstr>
      <vt:lpstr>PowerPoint Presentation</vt:lpstr>
      <vt:lpstr>PowerPoint Presentation</vt:lpstr>
      <vt:lpstr>PowerPoint Presentation</vt:lpstr>
      <vt:lpstr>ব্যাকটেরিয়ার জনন ও গুরুত্ত্ব</vt:lpstr>
      <vt:lpstr>এই পাঠ শেষে শিক্ষার্থীরা---   ১।ব্যাকটেরিয়ার জনন বর্ণনা করতে পারবে। ২।ব্যাকটেরিয়ার গুরুত্ব বর্ণনা করতে পারবে।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দলীয় কাজ ব্যাকটেরিয়ার ২টি করে উপকারি ভূমিকা লিখ।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User</dc:creator>
  <cp:lastModifiedBy>user</cp:lastModifiedBy>
  <cp:revision>350</cp:revision>
  <dcterms:created xsi:type="dcterms:W3CDTF">2017-05-02T02:18:13Z</dcterms:created>
  <dcterms:modified xsi:type="dcterms:W3CDTF">2021-01-07T14:50:34Z</dcterms:modified>
</cp:coreProperties>
</file>