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23" r:id="rId3"/>
    <p:sldId id="261" r:id="rId4"/>
    <p:sldId id="306" r:id="rId5"/>
    <p:sldId id="316" r:id="rId6"/>
    <p:sldId id="322" r:id="rId7"/>
    <p:sldId id="324" r:id="rId8"/>
    <p:sldId id="321" r:id="rId9"/>
    <p:sldId id="292" r:id="rId10"/>
    <p:sldId id="317" r:id="rId11"/>
    <p:sldId id="310" r:id="rId12"/>
    <p:sldId id="308" r:id="rId13"/>
    <p:sldId id="291" r:id="rId14"/>
    <p:sldId id="313" r:id="rId15"/>
    <p:sldId id="283" r:id="rId16"/>
    <p:sldId id="318" r:id="rId17"/>
    <p:sldId id="293" r:id="rId18"/>
    <p:sldId id="294" r:id="rId19"/>
    <p:sldId id="314" r:id="rId20"/>
    <p:sldId id="284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490F2-982D-4B8A-9466-D47D77B70974}" type="doc">
      <dgm:prSet loTypeId="urn:microsoft.com/office/officeart/2005/8/layout/radial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F1675D7-678A-4316-B8CF-6317B7C8D9D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শহীদের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5E5509D-DD6A-49A2-8120-EF465E132F9A}" type="par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CC3937-3C7D-4097-A332-94C6CFC5C760}" type="sib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074999-8875-44A6-8DAA-4DD82EFD2B2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4174CB-2DB8-4B62-9013-C391092FBF22}" type="par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D1ADF-E6AA-49CC-A0A6-160367B299BC}" type="sib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450F53-2537-4FAE-95DA-2FFBD392B29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26567-8D9F-4C37-9374-AE8CB2157979}" type="par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E4AC1B-0F58-47BD-B48A-3E1A4EC8174B}" type="sib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6958C1-9375-4250-8619-CCBC78902AE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জব্বার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E1D2D-F905-4D59-A837-369ADE4D4921}" type="par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C06A02-91A9-496E-8EDD-F19F3F6366C4}" type="sib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541317-D544-412F-973E-B68E96700CE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6E188-6CE1-4FBB-A551-F8AA8E00E4EF}" type="par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B6261D-09EC-471B-AD95-28E182413D7C}" type="sib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5AF352-5218-4884-ADDA-E3CEF98A1E29}" type="pres">
      <dgm:prSet presAssocID="{0D1490F2-982D-4B8A-9466-D47D77B709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235BC5-80B7-4FEA-A18D-55AF7373BBEA}" type="pres">
      <dgm:prSet presAssocID="{0F1675D7-678A-4316-B8CF-6317B7C8D9D2}" presName="centerShape" presStyleLbl="node0" presStyleIdx="0" presStyleCnt="1"/>
      <dgm:spPr/>
    </dgm:pt>
    <dgm:pt modelId="{FD57ABE7-9EB1-4475-986C-F161576A5C63}" type="pres">
      <dgm:prSet presAssocID="{864174CB-2DB8-4B62-9013-C391092FBF22}" presName="Name9" presStyleLbl="parChTrans1D2" presStyleIdx="0" presStyleCnt="4"/>
      <dgm:spPr/>
    </dgm:pt>
    <dgm:pt modelId="{31AADB50-5941-43E3-9491-DEF581EDB85E}" type="pres">
      <dgm:prSet presAssocID="{864174CB-2DB8-4B62-9013-C391092FBF22}" presName="connTx" presStyleLbl="parChTrans1D2" presStyleIdx="0" presStyleCnt="4"/>
      <dgm:spPr/>
    </dgm:pt>
    <dgm:pt modelId="{FBF6D949-537F-4AC1-B0D7-00C2EB6FBD80}" type="pres">
      <dgm:prSet presAssocID="{1D074999-8875-44A6-8DAA-4DD82EFD2B28}" presName="node" presStyleLbl="node1" presStyleIdx="0" presStyleCnt="4">
        <dgm:presLayoutVars>
          <dgm:bulletEnabled val="1"/>
        </dgm:presLayoutVars>
      </dgm:prSet>
      <dgm:spPr/>
    </dgm:pt>
    <dgm:pt modelId="{46E64895-34F3-4FD2-96A4-34ABFED1040A}" type="pres">
      <dgm:prSet presAssocID="{72926567-8D9F-4C37-9374-AE8CB2157979}" presName="Name9" presStyleLbl="parChTrans1D2" presStyleIdx="1" presStyleCnt="4"/>
      <dgm:spPr/>
    </dgm:pt>
    <dgm:pt modelId="{A352B530-97A9-46E2-B649-ECAE1D3705DE}" type="pres">
      <dgm:prSet presAssocID="{72926567-8D9F-4C37-9374-AE8CB2157979}" presName="connTx" presStyleLbl="parChTrans1D2" presStyleIdx="1" presStyleCnt="4"/>
      <dgm:spPr/>
    </dgm:pt>
    <dgm:pt modelId="{6AF43A3E-27B4-444F-BBB3-26D74961BD31}" type="pres">
      <dgm:prSet presAssocID="{6F450F53-2537-4FAE-95DA-2FFBD392B291}" presName="node" presStyleLbl="node1" presStyleIdx="1" presStyleCnt="4">
        <dgm:presLayoutVars>
          <dgm:bulletEnabled val="1"/>
        </dgm:presLayoutVars>
      </dgm:prSet>
      <dgm:spPr/>
    </dgm:pt>
    <dgm:pt modelId="{C1400F16-F10D-4581-833A-7D5CB5A89B55}" type="pres">
      <dgm:prSet presAssocID="{759E1D2D-F905-4D59-A837-369ADE4D4921}" presName="Name9" presStyleLbl="parChTrans1D2" presStyleIdx="2" presStyleCnt="4"/>
      <dgm:spPr/>
    </dgm:pt>
    <dgm:pt modelId="{61D4CF60-2115-4C79-8DFE-3C06BFE7A7F6}" type="pres">
      <dgm:prSet presAssocID="{759E1D2D-F905-4D59-A837-369ADE4D4921}" presName="connTx" presStyleLbl="parChTrans1D2" presStyleIdx="2" presStyleCnt="4"/>
      <dgm:spPr/>
    </dgm:pt>
    <dgm:pt modelId="{C35480E0-93ED-4D70-948D-36A28DA50223}" type="pres">
      <dgm:prSet presAssocID="{326958C1-9375-4250-8619-CCBC78902AE1}" presName="node" presStyleLbl="node1" presStyleIdx="2" presStyleCnt="4">
        <dgm:presLayoutVars>
          <dgm:bulletEnabled val="1"/>
        </dgm:presLayoutVars>
      </dgm:prSet>
      <dgm:spPr/>
    </dgm:pt>
    <dgm:pt modelId="{39D976E3-5E27-43E8-823B-50A8982E443F}" type="pres">
      <dgm:prSet presAssocID="{3696E188-6CE1-4FBB-A551-F8AA8E00E4EF}" presName="Name9" presStyleLbl="parChTrans1D2" presStyleIdx="3" presStyleCnt="4"/>
      <dgm:spPr/>
    </dgm:pt>
    <dgm:pt modelId="{CF080334-0134-41D3-A780-C47D0CF7A3EB}" type="pres">
      <dgm:prSet presAssocID="{3696E188-6CE1-4FBB-A551-F8AA8E00E4EF}" presName="connTx" presStyleLbl="parChTrans1D2" presStyleIdx="3" presStyleCnt="4"/>
      <dgm:spPr/>
    </dgm:pt>
    <dgm:pt modelId="{39163735-6DBB-45FF-9285-98691FBA0718}" type="pres">
      <dgm:prSet presAssocID="{CF541317-D544-412F-973E-B68E96700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C5DF3E09-B1EB-4E9E-9DCF-382A5BC4D8A8}" type="presOf" srcId="{3696E188-6CE1-4FBB-A551-F8AA8E00E4EF}" destId="{39D976E3-5E27-43E8-823B-50A8982E443F}" srcOrd="0" destOrd="0" presId="urn:microsoft.com/office/officeart/2005/8/layout/radial1"/>
    <dgm:cxn modelId="{B03E5714-507E-4B17-B21A-1C49547F347D}" type="presOf" srcId="{6F450F53-2537-4FAE-95DA-2FFBD392B291}" destId="{6AF43A3E-27B4-444F-BBB3-26D74961BD31}" srcOrd="0" destOrd="0" presId="urn:microsoft.com/office/officeart/2005/8/layout/radial1"/>
    <dgm:cxn modelId="{F752D015-F637-4300-92FE-17DA2A8CAD26}" srcId="{0F1675D7-678A-4316-B8CF-6317B7C8D9D2}" destId="{CF541317-D544-412F-973E-B68E96700CED}" srcOrd="3" destOrd="0" parTransId="{3696E188-6CE1-4FBB-A551-F8AA8E00E4EF}" sibTransId="{4FB6261D-09EC-471B-AD95-28E182413D7C}"/>
    <dgm:cxn modelId="{07D4AE16-8036-4D2B-AB65-F4FF73A2063F}" type="presOf" srcId="{759E1D2D-F905-4D59-A837-369ADE4D4921}" destId="{61D4CF60-2115-4C79-8DFE-3C06BFE7A7F6}" srcOrd="1" destOrd="0" presId="urn:microsoft.com/office/officeart/2005/8/layout/radial1"/>
    <dgm:cxn modelId="{50F1E23A-6EC5-4C00-8D46-1D98D8479C9B}" srcId="{0F1675D7-678A-4316-B8CF-6317B7C8D9D2}" destId="{326958C1-9375-4250-8619-CCBC78902AE1}" srcOrd="2" destOrd="0" parTransId="{759E1D2D-F905-4D59-A837-369ADE4D4921}" sibTransId="{31C06A02-91A9-496E-8EDD-F19F3F6366C4}"/>
    <dgm:cxn modelId="{FE3A2C5F-F4CE-4A81-BDE3-86A75EE0CBBC}" type="presOf" srcId="{759E1D2D-F905-4D59-A837-369ADE4D4921}" destId="{C1400F16-F10D-4581-833A-7D5CB5A89B55}" srcOrd="0" destOrd="0" presId="urn:microsoft.com/office/officeart/2005/8/layout/radial1"/>
    <dgm:cxn modelId="{B4A9D46B-5294-4626-8342-31A9EAE517FA}" type="presOf" srcId="{326958C1-9375-4250-8619-CCBC78902AE1}" destId="{C35480E0-93ED-4D70-948D-36A28DA50223}" srcOrd="0" destOrd="0" presId="urn:microsoft.com/office/officeart/2005/8/layout/radial1"/>
    <dgm:cxn modelId="{B05CFB71-7EB9-4681-A65C-A6CCC361189A}" type="presOf" srcId="{72926567-8D9F-4C37-9374-AE8CB2157979}" destId="{46E64895-34F3-4FD2-96A4-34ABFED1040A}" srcOrd="0" destOrd="0" presId="urn:microsoft.com/office/officeart/2005/8/layout/radial1"/>
    <dgm:cxn modelId="{0CC66B83-395D-4CDC-933B-1D7AEA9ECD81}" type="presOf" srcId="{0F1675D7-678A-4316-B8CF-6317B7C8D9D2}" destId="{7B235BC5-80B7-4FEA-A18D-55AF7373BBEA}" srcOrd="0" destOrd="0" presId="urn:microsoft.com/office/officeart/2005/8/layout/radial1"/>
    <dgm:cxn modelId="{3ABB8C87-AE81-44A0-97B9-F1E976024D9E}" srcId="{0D1490F2-982D-4B8A-9466-D47D77B70974}" destId="{0F1675D7-678A-4316-B8CF-6317B7C8D9D2}" srcOrd="0" destOrd="0" parTransId="{A5E5509D-DD6A-49A2-8120-EF465E132F9A}" sibTransId="{E5CC3937-3C7D-4097-A332-94C6CFC5C760}"/>
    <dgm:cxn modelId="{3D0556AB-8AD1-405F-9E5D-125C524EEDD5}" type="presOf" srcId="{CF541317-D544-412F-973E-B68E96700CED}" destId="{39163735-6DBB-45FF-9285-98691FBA0718}" srcOrd="0" destOrd="0" presId="urn:microsoft.com/office/officeart/2005/8/layout/radial1"/>
    <dgm:cxn modelId="{A100EEB0-0B43-47C0-B022-919850366531}" srcId="{0F1675D7-678A-4316-B8CF-6317B7C8D9D2}" destId="{1D074999-8875-44A6-8DAA-4DD82EFD2B28}" srcOrd="0" destOrd="0" parTransId="{864174CB-2DB8-4B62-9013-C391092FBF22}" sibTransId="{E5FD1ADF-E6AA-49CC-A0A6-160367B299BC}"/>
    <dgm:cxn modelId="{66A6C6B7-3E33-4EDB-96FE-674E95E5F0C5}" type="presOf" srcId="{3696E188-6CE1-4FBB-A551-F8AA8E00E4EF}" destId="{CF080334-0134-41D3-A780-C47D0CF7A3EB}" srcOrd="1" destOrd="0" presId="urn:microsoft.com/office/officeart/2005/8/layout/radial1"/>
    <dgm:cxn modelId="{85B0C6B7-FFE5-40A2-8CE9-633DD89ECDE6}" srcId="{0F1675D7-678A-4316-B8CF-6317B7C8D9D2}" destId="{6F450F53-2537-4FAE-95DA-2FFBD392B291}" srcOrd="1" destOrd="0" parTransId="{72926567-8D9F-4C37-9374-AE8CB2157979}" sibTransId="{DCE4AC1B-0F58-47BD-B48A-3E1A4EC8174B}"/>
    <dgm:cxn modelId="{397F62CC-DAFB-44ED-A54C-381B0DAF638B}" type="presOf" srcId="{1D074999-8875-44A6-8DAA-4DD82EFD2B28}" destId="{FBF6D949-537F-4AC1-B0D7-00C2EB6FBD80}" srcOrd="0" destOrd="0" presId="urn:microsoft.com/office/officeart/2005/8/layout/radial1"/>
    <dgm:cxn modelId="{2DD7F1D6-8B24-4D83-BF82-F3D489E05C25}" type="presOf" srcId="{864174CB-2DB8-4B62-9013-C391092FBF22}" destId="{31AADB50-5941-43E3-9491-DEF581EDB85E}" srcOrd="1" destOrd="0" presId="urn:microsoft.com/office/officeart/2005/8/layout/radial1"/>
    <dgm:cxn modelId="{EFE0F4D8-DA43-4367-9184-14BA495C9E7D}" type="presOf" srcId="{72926567-8D9F-4C37-9374-AE8CB2157979}" destId="{A352B530-97A9-46E2-B649-ECAE1D3705DE}" srcOrd="1" destOrd="0" presId="urn:microsoft.com/office/officeart/2005/8/layout/radial1"/>
    <dgm:cxn modelId="{F34742DB-325A-4D77-9E1D-03A86DD71B45}" type="presOf" srcId="{864174CB-2DB8-4B62-9013-C391092FBF22}" destId="{FD57ABE7-9EB1-4475-986C-F161576A5C63}" srcOrd="0" destOrd="0" presId="urn:microsoft.com/office/officeart/2005/8/layout/radial1"/>
    <dgm:cxn modelId="{47CF23FE-5A0C-4F29-A058-4404BE702CF5}" type="presOf" srcId="{0D1490F2-982D-4B8A-9466-D47D77B70974}" destId="{C85AF352-5218-4884-ADDA-E3CEF98A1E29}" srcOrd="0" destOrd="0" presId="urn:microsoft.com/office/officeart/2005/8/layout/radial1"/>
    <dgm:cxn modelId="{A1392F1D-4555-4B4A-B15D-5041397D8EAE}" type="presParOf" srcId="{C85AF352-5218-4884-ADDA-E3CEF98A1E29}" destId="{7B235BC5-80B7-4FEA-A18D-55AF7373BBEA}" srcOrd="0" destOrd="0" presId="urn:microsoft.com/office/officeart/2005/8/layout/radial1"/>
    <dgm:cxn modelId="{19477904-63AE-499E-A6D8-54EA0AC2EED1}" type="presParOf" srcId="{C85AF352-5218-4884-ADDA-E3CEF98A1E29}" destId="{FD57ABE7-9EB1-4475-986C-F161576A5C63}" srcOrd="1" destOrd="0" presId="urn:microsoft.com/office/officeart/2005/8/layout/radial1"/>
    <dgm:cxn modelId="{93415788-CC1B-4820-BEA6-0112821AC012}" type="presParOf" srcId="{FD57ABE7-9EB1-4475-986C-F161576A5C63}" destId="{31AADB50-5941-43E3-9491-DEF581EDB85E}" srcOrd="0" destOrd="0" presId="urn:microsoft.com/office/officeart/2005/8/layout/radial1"/>
    <dgm:cxn modelId="{F590EAD3-1AFA-49D5-9F03-0A2E9AFEDDF9}" type="presParOf" srcId="{C85AF352-5218-4884-ADDA-E3CEF98A1E29}" destId="{FBF6D949-537F-4AC1-B0D7-00C2EB6FBD80}" srcOrd="2" destOrd="0" presId="urn:microsoft.com/office/officeart/2005/8/layout/radial1"/>
    <dgm:cxn modelId="{0BC738B0-97C5-4821-A696-2AD45DF09C9C}" type="presParOf" srcId="{C85AF352-5218-4884-ADDA-E3CEF98A1E29}" destId="{46E64895-34F3-4FD2-96A4-34ABFED1040A}" srcOrd="3" destOrd="0" presId="urn:microsoft.com/office/officeart/2005/8/layout/radial1"/>
    <dgm:cxn modelId="{7E5E3B04-0617-4599-8AE1-F407D2224BE7}" type="presParOf" srcId="{46E64895-34F3-4FD2-96A4-34ABFED1040A}" destId="{A352B530-97A9-46E2-B649-ECAE1D3705DE}" srcOrd="0" destOrd="0" presId="urn:microsoft.com/office/officeart/2005/8/layout/radial1"/>
    <dgm:cxn modelId="{42EF4340-5D06-4326-A4E6-56877310D355}" type="presParOf" srcId="{C85AF352-5218-4884-ADDA-E3CEF98A1E29}" destId="{6AF43A3E-27B4-444F-BBB3-26D74961BD31}" srcOrd="4" destOrd="0" presId="urn:microsoft.com/office/officeart/2005/8/layout/radial1"/>
    <dgm:cxn modelId="{4A266CC1-8B7E-46E2-A23F-E339203C6334}" type="presParOf" srcId="{C85AF352-5218-4884-ADDA-E3CEF98A1E29}" destId="{C1400F16-F10D-4581-833A-7D5CB5A89B55}" srcOrd="5" destOrd="0" presId="urn:microsoft.com/office/officeart/2005/8/layout/radial1"/>
    <dgm:cxn modelId="{E77E919A-FC0A-4479-835C-B6A16470FE1E}" type="presParOf" srcId="{C1400F16-F10D-4581-833A-7D5CB5A89B55}" destId="{61D4CF60-2115-4C79-8DFE-3C06BFE7A7F6}" srcOrd="0" destOrd="0" presId="urn:microsoft.com/office/officeart/2005/8/layout/radial1"/>
    <dgm:cxn modelId="{EDC6A084-328E-4295-B33A-E6D8D1BD4AC1}" type="presParOf" srcId="{C85AF352-5218-4884-ADDA-E3CEF98A1E29}" destId="{C35480E0-93ED-4D70-948D-36A28DA50223}" srcOrd="6" destOrd="0" presId="urn:microsoft.com/office/officeart/2005/8/layout/radial1"/>
    <dgm:cxn modelId="{E7A0432A-29A3-4B35-B18C-8A1A1E52622B}" type="presParOf" srcId="{C85AF352-5218-4884-ADDA-E3CEF98A1E29}" destId="{39D976E3-5E27-43E8-823B-50A8982E443F}" srcOrd="7" destOrd="0" presId="urn:microsoft.com/office/officeart/2005/8/layout/radial1"/>
    <dgm:cxn modelId="{2E3ABCED-A6F1-45C0-8EDA-5259A6650D33}" type="presParOf" srcId="{39D976E3-5E27-43E8-823B-50A8982E443F}" destId="{CF080334-0134-41D3-A780-C47D0CF7A3EB}" srcOrd="0" destOrd="0" presId="urn:microsoft.com/office/officeart/2005/8/layout/radial1"/>
    <dgm:cxn modelId="{3C29E559-BE93-41A4-B6B8-0A6A9C0404A2}" type="presParOf" srcId="{C85AF352-5218-4884-ADDA-E3CEF98A1E29}" destId="{39163735-6DBB-45FF-9285-98691FBA0718}" srcOrd="8" destOrd="0" presId="urn:microsoft.com/office/officeart/2005/8/layout/radial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5A53-18DF-4A51-8B1E-FD21FC277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E321B-BF56-4CF1-A1E1-0812528FB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ED162-7ABD-452F-AA65-2C7B2B9C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455F-BB35-4337-B6DF-72C2DE07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D987-DB84-4A50-9504-2CC54122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4B7C-BF2A-4CD3-A1DC-8827309C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B536A-D20D-44F5-8A73-8F9E56F8A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B75B8-E788-48E3-A6C8-DB11F3D3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1C67-E2E8-4361-9BC0-5F20A8D3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F86C3-C477-45D6-89A6-DF7EECE8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BF17E-3BD6-46B9-9F82-A07BDF0C5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D3DF8-5039-4C75-A0C5-E9860FE8A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B7E3-9D29-4102-A99A-E5237D4C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91521-4D84-415B-A4FB-4AC6785C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F492-4F32-42FD-BAB2-352AA7DE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1BF0-AB2F-45F4-AA3E-641BC6DB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009F6-A1BF-4D4E-9172-3877624F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E150B-6DF3-4443-A020-999B178A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FDF1-8A58-449A-A3B1-AA9C3498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11DD-8266-4FC5-8ADD-14F23204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0293-0FD9-45C0-B63D-3AF75E67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2985-9DFA-4664-BD59-A81FF7D6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3289-A5CB-4968-98D9-1CC81F2B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CADF-9CFC-4604-95A2-CAB9A416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A931-CDB3-4F86-83CD-CAEE2390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FDF8-5936-4B98-843F-595370FF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2E74-6441-4874-8583-B47A656A1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701CF-629F-40AC-B595-EE17DD5F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C3C6-573F-4832-8E9A-054A48F3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8B674-A93E-44AE-BA4A-9F6A0202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2A4E4-811F-427F-A0D8-76D66458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2D4E-B6FE-41BC-9334-26E7D279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D9220-56B6-4691-AF9D-3876A4878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54A8C-AD0C-46C4-98A6-BE9754C82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E2E9D-AF0D-4338-BEC3-D511259E3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7ECFB-5A46-49C2-BDE1-69A7D805E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BD4AE-B8FB-48EB-8C6E-803FE71F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9EDB6-E7FA-4D43-993E-D4C085E7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0B776-C8DB-48BA-942A-46B2754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A0E5-B2A6-4844-B227-7CFB37F6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EA08-DB7A-44F7-A434-5419BBE5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BA634-FDFF-47A1-A56B-3BF7E4AE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DE181-F9A1-452A-B7E5-BAB84B10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3A3C8-6209-4A88-8EBB-A1B5E2C4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B1F1C-4D8E-4B07-9480-C915361E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471B-21BA-41DC-BC50-282DBAF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CD52-8D80-4495-A348-6D6517FF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B729-9B46-4729-9C03-3D296263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378B6-FC87-4A19-9903-EACB9483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4C130-A132-4CD6-A69B-125DDE4A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E40F-3D18-4574-91A7-1AF190F8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D1E7-B138-40FF-8FB1-BF46209D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ECD3-36A4-4A32-AD17-1155217E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D40FF-2C09-4308-BD45-E0F850A3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1B8C-5DE0-4C2A-8214-755AE7DEE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6513B-24FE-482C-932C-FADEEF47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1077-E382-4AD8-BE16-84FF5E315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3F02-FB71-44B1-87CD-F01361C2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99DF2-2DFB-422B-B49E-000F8134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712E8-DCF9-4C7A-BA6B-1A204467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D67E8-C0BE-494E-8CEC-3CB96D8A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E272-4212-4843-AF9D-180241A24BB8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88B5-5F0D-4637-B259-CC48D2AE7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77A7E-F309-4B0E-BC6E-5341B5A9D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F451-78A9-4388-A4C6-22BCCE7C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1554" b="4445"/>
          <a:stretch/>
        </p:blipFill>
        <p:spPr>
          <a:xfrm>
            <a:off x="914401" y="762000"/>
            <a:ext cx="10515600" cy="51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609600"/>
            <a:ext cx="6912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6663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1224018"/>
            <a:ext cx="3033602" cy="3085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54" y="1268810"/>
            <a:ext cx="5420887" cy="2960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52" y="4545664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পুলিশ ছাত্রদের মিছিল করতে নিষেধ করে।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086600" y="4399137"/>
            <a:ext cx="4738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 চায় উর্দুকে রাষ্টভাষা করতে। বাঙালির </a:t>
            </a:r>
          </a:p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মুখের ভাষা কেড়ে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তে।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" y="1396992"/>
            <a:ext cx="4855464" cy="3236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029269" y="4787917"/>
            <a:ext cx="3551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বাঙালী জীবন দিবে।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5000" y="1262118"/>
            <a:ext cx="6096000" cy="3371850"/>
            <a:chOff x="6484" y="0"/>
            <a:chExt cx="5836595" cy="3810000"/>
          </a:xfrm>
        </p:grpSpPr>
        <p:pic>
          <p:nvPicPr>
            <p:cNvPr id="11" name="Picture 10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" y="152400"/>
              <a:ext cx="5836595" cy="365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55252" y="0"/>
              <a:ext cx="4366784" cy="1043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31013" y="4718058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ছাত্র জনতা মিছিল বের করে। 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715693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 বের হলো।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086600" y="4619085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করছে নিরহ বাঙালীর উপর।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745" y="1228781"/>
            <a:ext cx="5607994" cy="3352800"/>
            <a:chOff x="152399" y="0"/>
            <a:chExt cx="5836595" cy="3810000"/>
          </a:xfrm>
        </p:grpSpPr>
        <p:pic>
          <p:nvPicPr>
            <p:cNvPr id="5" name="Picture 4" descr="3_321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55252" y="0"/>
              <a:ext cx="4673373" cy="1049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647" y="1299623"/>
            <a:ext cx="5802902" cy="3248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362419"/>
            <a:ext cx="10728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পুলিশের গুলিতে নিহত হল রফিক, সালাম, বরকত, জব্বার নাম না জানা অনেকে।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r="80800" b="35964"/>
          <a:stretch/>
        </p:blipFill>
        <p:spPr>
          <a:xfrm>
            <a:off x="2884693" y="1264851"/>
            <a:ext cx="1828800" cy="2240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t="15336" r="40000" b="35757"/>
          <a:stretch/>
        </p:blipFill>
        <p:spPr>
          <a:xfrm>
            <a:off x="583406" y="1255327"/>
            <a:ext cx="1981200" cy="2249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3566" r="60000" b="34214"/>
          <a:stretch/>
        </p:blipFill>
        <p:spPr>
          <a:xfrm>
            <a:off x="5004677" y="1113436"/>
            <a:ext cx="1981200" cy="2402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15336" r="20000" b="35261"/>
          <a:stretch/>
        </p:blipFill>
        <p:spPr>
          <a:xfrm>
            <a:off x="9434976" y="1232501"/>
            <a:ext cx="1981200" cy="2272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5336" b="35261"/>
          <a:stretch/>
        </p:blipFill>
        <p:spPr>
          <a:xfrm>
            <a:off x="7330275" y="1255327"/>
            <a:ext cx="1905000" cy="2272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124200" y="4188674"/>
            <a:ext cx="5274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 আমাদের ভাষা শহীদ। 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4173579" y="29336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6719" y="4934669"/>
            <a:ext cx="8069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জন্য যারা জীবন দিয়েছে তারা  আমাদের ভাষা শহীদ।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77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16" grpId="0"/>
      <p:bldP spid="16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801" y="609600"/>
            <a:ext cx="8514398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66800" y="4800600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তাই, আমরা প্রতি বছর ২১ ফেব্রুয়ারী শহীদ মিনারে ভাষা শহীদদের স্মরণে ফুল দিয়ে ভাষা শহীদের প্রতি বিনম্র শ্রদ্ধা জানাই।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59597"/>
            <a:ext cx="3493830" cy="4122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59597"/>
            <a:ext cx="3429000" cy="4122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514600" y="228600"/>
            <a:ext cx="683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পৃষ্ঠা মিলিয়ে লও।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5791200"/>
            <a:ext cx="5257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সমস্বরে পাঠ 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76400" y="533400"/>
          <a:ext cx="8686800" cy="56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0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209014"/>
            <a:ext cx="256715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2133600"/>
            <a:ext cx="792480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028700" indent="-1028700">
              <a:buFont typeface="Wingdings" panose="05000000000000000000" pitchFamily="2" charset="2"/>
              <a:buChar char="Ø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indent="-1028700">
              <a:buFont typeface="Wingdings" panose="05000000000000000000" pitchFamily="2" charset="2"/>
              <a:buChar char="Ø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028700" indent="-1028700">
              <a:buFont typeface="Wingdings" panose="05000000000000000000" pitchFamily="2" charset="2"/>
              <a:buChar char="Ø"/>
            </a:pP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indent="-1028700">
              <a:buFont typeface="Wingdings" panose="05000000000000000000" pitchFamily="2" charset="2"/>
              <a:buChar char="Ø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রাষ্টভাষা করতে দাবি কাদের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58" y="1447800"/>
            <a:ext cx="346165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688011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25780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কয়েকটি দলে ভাগ  করে পাঠটি পড়তে দিব।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5439192" cy="32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59093"/>
            <a:ext cx="7873312" cy="34778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সালে ভাষা আন্দোলন।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 কি করতে নিষেধ করেছে।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ছাত্ররা কী দাবি জানিয়েছিল।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রাষ্টভাষা করতে কারা চায়।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 আন্দোল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কে নিহত হল।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328016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9200" y="430708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7887" y="1399698"/>
            <a:ext cx="182880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7886" y="2035314"/>
            <a:ext cx="18681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5436" y="3483114"/>
            <a:ext cx="2030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75675" y="4221480"/>
            <a:ext cx="2560320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রফিক, সালাম,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বরকত, জব্বার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8067365" y="2806363"/>
            <a:ext cx="36102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 ভাষা বাংলা চাই </a:t>
            </a:r>
          </a:p>
        </p:txBody>
      </p:sp>
    </p:spTree>
    <p:extLst>
      <p:ext uri="{BB962C8B-B14F-4D97-AF65-F5344CB8AC3E}">
        <p14:creationId xmlns:p14="http://schemas.microsoft.com/office/powerpoint/2010/main" val="35664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FE7D5D2-6DB6-4804-BACF-14B88DC6F7A3}"/>
              </a:ext>
            </a:extLst>
          </p:cNvPr>
          <p:cNvSpPr txBox="1">
            <a:spLocks/>
          </p:cNvSpPr>
          <p:nvPr/>
        </p:nvSpPr>
        <p:spPr>
          <a:xfrm>
            <a:off x="323556" y="386863"/>
            <a:ext cx="11432345" cy="1325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AE6173A-005B-4227-927C-BA71150F5C99}"/>
              </a:ext>
            </a:extLst>
          </p:cNvPr>
          <p:cNvSpPr txBox="1">
            <a:spLocks/>
          </p:cNvSpPr>
          <p:nvPr/>
        </p:nvSpPr>
        <p:spPr>
          <a:xfrm>
            <a:off x="323557" y="1878720"/>
            <a:ext cx="5491089" cy="45924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 algn="ctr">
              <a:buFont typeface="Arial" pitchFamily="34" charset="0"/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মোঃ সেনামুল ইসলাম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সহাকা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marL="0" indent="0" algn="ctr">
              <a:buFont typeface="Arial" pitchFamily="34" charset="0"/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মালশন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marL="0" indent="0" algn="ctr">
              <a:buFont typeface="Arial" pitchFamily="34" charset="0"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আদমদীঘি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,বগুড়া।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C9D922E-1F1E-45BD-9167-0EEB3BF9EF0D}"/>
              </a:ext>
            </a:extLst>
          </p:cNvPr>
          <p:cNvSpPr txBox="1">
            <a:spLocks/>
          </p:cNvSpPr>
          <p:nvPr/>
        </p:nvSpPr>
        <p:spPr>
          <a:xfrm>
            <a:off x="5983457" y="1878720"/>
            <a:ext cx="5772444" cy="45924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৩য়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 বাংলা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পাঠঃ ভাষা শহিদদের কথা </a:t>
            </a:r>
          </a:p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ফেব্রুয়ারী মাসের -------ভাষা</a:t>
            </a:r>
            <a:r>
              <a:rPr lang="en-US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Best Agneepath Flute Ringtone 2019">
            <a:hlinkClick r:id="" action="ppaction://media"/>
            <a:extLst>
              <a:ext uri="{FF2B5EF4-FFF2-40B4-BE49-F238E27FC236}">
                <a16:creationId xmlns:a16="http://schemas.microsoft.com/office/drawing/2014/main" id="{264A6396-2367-4D9C-9D7E-D602EFE95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build="p" animBg="1"/>
      <p:bldP spid="1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0" y="2438400"/>
            <a:ext cx="6629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ভাষা শহিদ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দের সম্পর্কে ৫টি বাক্য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 ।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304800"/>
            <a:ext cx="251383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587" y="1753667"/>
            <a:ext cx="4062413" cy="312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5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"/>
          <a:stretch/>
        </p:blipFill>
        <p:spPr>
          <a:xfrm>
            <a:off x="2276656" y="147634"/>
            <a:ext cx="7352837" cy="4805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111736" y="4876148"/>
            <a:ext cx="59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8502" y="42331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3313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357313"/>
            <a:ext cx="9589092" cy="70008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514600"/>
            <a:ext cx="10896600" cy="37856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60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 প্রমিত উচ্চারণে গল্প পড়তে পারবে। </a:t>
            </a:r>
            <a:endParaRPr lang="bn-BD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5731714"/>
            <a:ext cx="4934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ভাষা আন্দোলনের ছবি 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9" y="1228781"/>
            <a:ext cx="3318363" cy="22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28781"/>
            <a:ext cx="3300329" cy="2200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810000" y="1228781"/>
            <a:ext cx="3505200" cy="2200219"/>
            <a:chOff x="152399" y="152400"/>
            <a:chExt cx="5836595" cy="3657600"/>
          </a:xfrm>
        </p:grpSpPr>
        <p:pic>
          <p:nvPicPr>
            <p:cNvPr id="7" name="Picture 6" descr="3_321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14843" y="152400"/>
              <a:ext cx="4911706" cy="1115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9702" y="3560266"/>
            <a:ext cx="3504923" cy="196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"/>
          <a:stretch/>
        </p:blipFill>
        <p:spPr>
          <a:xfrm>
            <a:off x="4205214" y="3626941"/>
            <a:ext cx="2798303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9" y="3560266"/>
            <a:ext cx="3313201" cy="1809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3977428" y="42652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3269"/>
            <a:ext cx="7877736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485964" y="352606"/>
            <a:ext cx="271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733800" y="4800600"/>
            <a:ext cx="3926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bn-IN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দের কথা</a:t>
            </a:r>
            <a:endParaRPr lang="en-US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21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70104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জেনে নিই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048000" y="1986886"/>
            <a:ext cx="990600" cy="106111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1981200"/>
            <a:ext cx="2286000" cy="1066800"/>
          </a:xfrm>
          <a:prstGeom prst="roundRect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ভাষাশহিদ </a:t>
            </a:r>
            <a:endParaRPr lang="en-SG" sz="40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1981200"/>
            <a:ext cx="7620000" cy="1066799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429000"/>
            <a:ext cx="2286000" cy="9144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bn-IN" sz="36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48000" y="3365688"/>
            <a:ext cx="990600" cy="914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191000" y="3429000"/>
            <a:ext cx="7620000" cy="91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মুখ থেকে শিশু যে ভাষা শেখে । 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724400"/>
            <a:ext cx="2286000" cy="10668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4724400"/>
            <a:ext cx="990600" cy="990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Flowchart: Alternate Process 7"/>
          <p:cNvSpPr/>
          <p:nvPr/>
        </p:nvSpPr>
        <p:spPr>
          <a:xfrm>
            <a:off x="4168462" y="4852114"/>
            <a:ext cx="7620000" cy="86288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ভয়হীন ,কোনো বাধা নিষেধ মানে না এমন । 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819400" y="125104"/>
            <a:ext cx="6553200" cy="1371600"/>
          </a:xfrm>
          <a:prstGeom prst="horizontalScroll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ONE DAY ONE WORD</a:t>
            </a:r>
            <a:endParaRPr lang="en-SG" sz="400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866900"/>
            <a:ext cx="2209800" cy="83820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endParaRPr lang="en-SG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04615" y="1866900"/>
            <a:ext cx="914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3897573" y="1559052"/>
            <a:ext cx="33528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 , সারি 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7363" y="3200400"/>
            <a:ext cx="4572000" cy="2511188"/>
            <a:chOff x="152399" y="0"/>
            <a:chExt cx="5836595" cy="3810000"/>
          </a:xfrm>
        </p:grpSpPr>
        <p:pic>
          <p:nvPicPr>
            <p:cNvPr id="11" name="Picture 10" descr="3_321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55252" y="0"/>
              <a:ext cx="4673373" cy="1049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19016" y="5812036"/>
            <a:ext cx="45720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 বের হলো। 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42345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24" y="1219199"/>
            <a:ext cx="4543893" cy="331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3438526"/>
            <a:ext cx="2052002" cy="781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 বাংলা চাই </a:t>
            </a:r>
            <a:endParaRPr lang="en-US" sz="48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Picture 7" descr="3_32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19" y="1219199"/>
            <a:ext cx="4578035" cy="339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603217" y="481603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ছাত্র জনতা মিছিল করছে।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8" y="1186271"/>
            <a:ext cx="4557946" cy="333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528" y="1202940"/>
            <a:ext cx="4573272" cy="33276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64618" y="28513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4816033"/>
            <a:ext cx="737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মিছিলের উপর পুলিশ গুলি করছে।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3776" y="1217796"/>
            <a:ext cx="4573272" cy="33276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94386" y="1145994"/>
            <a:ext cx="4281488" cy="3360980"/>
            <a:chOff x="2860088" y="1341783"/>
            <a:chExt cx="1853998" cy="22079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0" t="15336" r="40000" b="35757"/>
            <a:stretch/>
          </p:blipFill>
          <p:spPr>
            <a:xfrm>
              <a:off x="2880029" y="1377551"/>
              <a:ext cx="929971" cy="10560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13566" r="60000" b="34214"/>
            <a:stretch/>
          </p:blipFill>
          <p:spPr>
            <a:xfrm>
              <a:off x="3784115" y="1341783"/>
              <a:ext cx="929971" cy="112762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15336" r="20000" b="35261"/>
            <a:stretch/>
          </p:blipFill>
          <p:spPr>
            <a:xfrm>
              <a:off x="3761605" y="2471737"/>
              <a:ext cx="929971" cy="1066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0" t="15336" b="35261"/>
            <a:stretch/>
          </p:blipFill>
          <p:spPr>
            <a:xfrm>
              <a:off x="2860088" y="2474167"/>
              <a:ext cx="901517" cy="1075525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524000" y="4870476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নিহত হল রফিক, সালাম, বরকত, জব্বার নাম না জানা অনেকে।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623" y="5208941"/>
            <a:ext cx="11168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যারা নিহত হয়েছে তারা হল আমাদের ভাষা শহীদ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9" grpId="0"/>
      <p:bldP spid="19" grpId="1"/>
      <p:bldP spid="20" grpId="0"/>
      <p:bldP spid="20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5" y="1257356"/>
            <a:ext cx="5029200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6453187" y="1295075"/>
            <a:ext cx="5105400" cy="2877312"/>
            <a:chOff x="152399" y="152400"/>
            <a:chExt cx="6016183" cy="3862164"/>
          </a:xfrm>
        </p:grpSpPr>
        <p:pic>
          <p:nvPicPr>
            <p:cNvPr id="10" name="Picture 9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14843" y="152400"/>
              <a:ext cx="4911706" cy="1115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5" name="Picture 14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987" y="356964"/>
              <a:ext cx="5836595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4343400" y="372629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565" y="4572000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বিশ্ববিদ্যালয়। ফেব্রুয়ারী ২১ তারিখ। ১৯৫২ সাল।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3187" y="4557712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রাষ্টভাষা দাবিতে  ছাত্রদের মিছিল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88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96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</cp:revision>
  <dcterms:created xsi:type="dcterms:W3CDTF">2021-01-08T08:14:57Z</dcterms:created>
  <dcterms:modified xsi:type="dcterms:W3CDTF">2021-01-08T08:15:25Z</dcterms:modified>
</cp:coreProperties>
</file>