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57" r:id="rId4"/>
    <p:sldId id="258" r:id="rId5"/>
    <p:sldId id="265" r:id="rId6"/>
    <p:sldId id="293" r:id="rId7"/>
    <p:sldId id="295" r:id="rId8"/>
    <p:sldId id="286" r:id="rId9"/>
    <p:sldId id="287" r:id="rId10"/>
    <p:sldId id="294" r:id="rId11"/>
    <p:sldId id="290" r:id="rId12"/>
    <p:sldId id="284" r:id="rId13"/>
    <p:sldId id="264" r:id="rId14"/>
    <p:sldId id="262" r:id="rId15"/>
    <p:sldId id="263" r:id="rId16"/>
    <p:sldId id="259" r:id="rId17"/>
    <p:sldId id="288" r:id="rId18"/>
    <p:sldId id="289" r:id="rId19"/>
    <p:sldId id="260" r:id="rId20"/>
    <p:sldId id="261" r:id="rId21"/>
    <p:sldId id="291" r:id="rId22"/>
    <p:sldId id="285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40319-5DBE-4DE3-8D23-5B260E71A079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991D38-F391-45C3-A510-1D9F190FB7D2}">
      <dgm:prSet phldrT="[Text]"/>
      <dgm:spPr/>
      <dgm:t>
        <a:bodyPr/>
        <a:lstStyle/>
        <a:p>
          <a:r>
            <a:rPr lang="bn-IN" dirty="0" smtClean="0">
              <a:latin typeface="AdorshoLipi" pitchFamily="1" charset="0"/>
              <a:cs typeface="AdorshoLipi" pitchFamily="1" charset="0"/>
            </a:rPr>
            <a:t>বাংলার </a:t>
          </a:r>
        </a:p>
        <a:p>
          <a:r>
            <a:rPr lang="bn-IN" dirty="0" smtClean="0">
              <a:latin typeface="AdorshoLipi" pitchFamily="1" charset="0"/>
              <a:cs typeface="AdorshoLipi" pitchFamily="1" charset="0"/>
            </a:rPr>
            <a:t>খোকা </a:t>
          </a:r>
          <a:endParaRPr lang="en-US" dirty="0">
            <a:latin typeface="AdorshoLipi" pitchFamily="1" charset="0"/>
            <a:cs typeface="AdorshoLipi" pitchFamily="1" charset="0"/>
          </a:endParaRPr>
        </a:p>
      </dgm:t>
    </dgm:pt>
    <dgm:pt modelId="{3A01ED09-A540-4F3C-826B-D83E3637F9AB}" type="parTrans" cxnId="{6CAF3F31-30E1-4B14-9C1C-E6D607936D39}">
      <dgm:prSet/>
      <dgm:spPr/>
      <dgm:t>
        <a:bodyPr/>
        <a:lstStyle/>
        <a:p>
          <a:endParaRPr lang="en-US"/>
        </a:p>
      </dgm:t>
    </dgm:pt>
    <dgm:pt modelId="{F866F858-A028-44B0-BB34-8406EE675571}" type="sibTrans" cxnId="{6CAF3F31-30E1-4B14-9C1C-E6D607936D39}">
      <dgm:prSet/>
      <dgm:spPr/>
      <dgm:t>
        <a:bodyPr/>
        <a:lstStyle/>
        <a:p>
          <a:endParaRPr lang="en-US"/>
        </a:p>
      </dgm:t>
    </dgm:pt>
    <dgm:pt modelId="{F9E92C68-DBE1-4762-B10F-441123414C7E}">
      <dgm:prSet phldrT="[Text]"/>
      <dgm:spPr/>
      <dgm:t>
        <a:bodyPr/>
        <a:lstStyle/>
        <a:p>
          <a:r>
            <a:rPr lang="bn-IN" b="1" smtClean="0"/>
            <a:t>১৯২০</a:t>
          </a:r>
          <a:endParaRPr lang="en-US" b="1" dirty="0"/>
        </a:p>
      </dgm:t>
    </dgm:pt>
    <dgm:pt modelId="{5596AE79-D81A-4A9E-AD20-08E8AE9B31E2}" type="parTrans" cxnId="{59D3F4E4-9FF2-4606-BF64-64289C6652FB}">
      <dgm:prSet/>
      <dgm:spPr/>
      <dgm:t>
        <a:bodyPr/>
        <a:lstStyle/>
        <a:p>
          <a:endParaRPr lang="en-US"/>
        </a:p>
      </dgm:t>
    </dgm:pt>
    <dgm:pt modelId="{BEBB4901-7412-43F4-996F-9AAB17629138}" type="sibTrans" cxnId="{59D3F4E4-9FF2-4606-BF64-64289C6652FB}">
      <dgm:prSet/>
      <dgm:spPr/>
      <dgm:t>
        <a:bodyPr/>
        <a:lstStyle/>
        <a:p>
          <a:endParaRPr lang="en-US"/>
        </a:p>
      </dgm:t>
    </dgm:pt>
    <dgm:pt modelId="{216C422E-ED29-41FE-837F-476AFCA900C6}">
      <dgm:prSet phldrT="[Text]" custT="1"/>
      <dgm:spPr/>
      <dgm:t>
        <a:bodyPr/>
        <a:lstStyle/>
        <a:p>
          <a:r>
            <a:rPr lang="bn-IN" sz="2800" b="1" smtClean="0"/>
            <a:t>১৭ মার্চ </a:t>
          </a:r>
          <a:endParaRPr lang="en-US" sz="2800" b="1" dirty="0"/>
        </a:p>
      </dgm:t>
    </dgm:pt>
    <dgm:pt modelId="{158A9119-2927-4307-B9C9-B527411B207F}" type="parTrans" cxnId="{F15F218E-7FF0-4615-8DA8-3EC95CE66229}">
      <dgm:prSet/>
      <dgm:spPr/>
      <dgm:t>
        <a:bodyPr/>
        <a:lstStyle/>
        <a:p>
          <a:endParaRPr lang="en-US"/>
        </a:p>
      </dgm:t>
    </dgm:pt>
    <dgm:pt modelId="{C2DBCAFD-2ECB-4031-97B2-91E5823A6375}" type="sibTrans" cxnId="{F15F218E-7FF0-4615-8DA8-3EC95CE66229}">
      <dgm:prSet/>
      <dgm:spPr/>
      <dgm:t>
        <a:bodyPr/>
        <a:lstStyle/>
        <a:p>
          <a:endParaRPr lang="en-US"/>
        </a:p>
      </dgm:t>
    </dgm:pt>
    <dgm:pt modelId="{7CA987ED-2292-4258-BB56-2A108522F48A}">
      <dgm:prSet phldrT="[Text]" custT="1"/>
      <dgm:spPr/>
      <dgm:t>
        <a:bodyPr/>
        <a:lstStyle/>
        <a:p>
          <a:r>
            <a:rPr lang="bn-IN" sz="2800" smtClean="0"/>
            <a:t>বুধবার</a:t>
          </a:r>
          <a:endParaRPr lang="en-US" sz="2800" dirty="0"/>
        </a:p>
      </dgm:t>
    </dgm:pt>
    <dgm:pt modelId="{B284751E-1E11-4800-AD5D-4D274D855E88}" type="parTrans" cxnId="{E8887D5A-0490-4714-930B-347B800417DB}">
      <dgm:prSet/>
      <dgm:spPr/>
      <dgm:t>
        <a:bodyPr/>
        <a:lstStyle/>
        <a:p>
          <a:endParaRPr lang="en-US"/>
        </a:p>
      </dgm:t>
    </dgm:pt>
    <dgm:pt modelId="{3AD3E4DB-3D16-4E11-8FE2-B4521B1B8D39}" type="sibTrans" cxnId="{E8887D5A-0490-4714-930B-347B800417DB}">
      <dgm:prSet/>
      <dgm:spPr/>
      <dgm:t>
        <a:bodyPr/>
        <a:lstStyle/>
        <a:p>
          <a:endParaRPr lang="en-US"/>
        </a:p>
      </dgm:t>
    </dgm:pt>
    <dgm:pt modelId="{C0A5E0FE-8345-4908-87DB-BA59F5326FF9}">
      <dgm:prSet phldrT="[Text]" custT="1"/>
      <dgm:spPr/>
      <dgm:t>
        <a:bodyPr/>
        <a:lstStyle/>
        <a:p>
          <a:r>
            <a:rPr lang="bn-IN" sz="2400" smtClean="0"/>
            <a:t>টুঙ্গিপাড়া</a:t>
          </a:r>
          <a:r>
            <a:rPr lang="bn-IN" sz="1700" smtClean="0"/>
            <a:t> </a:t>
          </a:r>
          <a:endParaRPr lang="en-US" sz="1700" dirty="0"/>
        </a:p>
      </dgm:t>
    </dgm:pt>
    <dgm:pt modelId="{E72FE842-019B-4175-A556-8837839C827E}" type="parTrans" cxnId="{44AC404E-D987-4E64-8BD9-EE93C7520BFC}">
      <dgm:prSet/>
      <dgm:spPr/>
      <dgm:t>
        <a:bodyPr/>
        <a:lstStyle/>
        <a:p>
          <a:endParaRPr lang="en-US"/>
        </a:p>
      </dgm:t>
    </dgm:pt>
    <dgm:pt modelId="{B64E6E4A-99DC-4391-9A0D-0F6DCA79A556}" type="sibTrans" cxnId="{44AC404E-D987-4E64-8BD9-EE93C7520BFC}">
      <dgm:prSet/>
      <dgm:spPr/>
      <dgm:t>
        <a:bodyPr/>
        <a:lstStyle/>
        <a:p>
          <a:endParaRPr lang="en-US"/>
        </a:p>
      </dgm:t>
    </dgm:pt>
    <dgm:pt modelId="{5422DA94-3F87-4311-8E5C-05985C56EDB1}" type="pres">
      <dgm:prSet presAssocID="{BE640319-5DBE-4DE3-8D23-5B260E71A0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214D3-DEB1-47A7-A025-869C74E8BD97}" type="pres">
      <dgm:prSet presAssocID="{8E991D38-F391-45C3-A510-1D9F190FB7D2}" presName="centerShape" presStyleLbl="node0" presStyleIdx="0" presStyleCnt="1" custScaleX="102489" custScaleY="110409" custLinFactNeighborX="1107" custLinFactNeighborY="-557"/>
      <dgm:spPr/>
      <dgm:t>
        <a:bodyPr/>
        <a:lstStyle/>
        <a:p>
          <a:endParaRPr lang="en-US"/>
        </a:p>
      </dgm:t>
    </dgm:pt>
    <dgm:pt modelId="{183EE14F-28FD-470A-9A1B-BE2523F6F570}" type="pres">
      <dgm:prSet presAssocID="{F9E92C68-DBE1-4762-B10F-441123414C7E}" presName="node" presStyleLbl="node1" presStyleIdx="0" presStyleCnt="4" custScaleX="115444" custScaleY="125502" custRadScaleRad="110122" custRadScaleInc="-3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03AEA-389F-4CC5-8A75-A31383AF9684}" type="pres">
      <dgm:prSet presAssocID="{F9E92C68-DBE1-4762-B10F-441123414C7E}" presName="dummy" presStyleCnt="0"/>
      <dgm:spPr/>
      <dgm:t>
        <a:bodyPr/>
        <a:lstStyle/>
        <a:p>
          <a:endParaRPr lang="en-US"/>
        </a:p>
      </dgm:t>
    </dgm:pt>
    <dgm:pt modelId="{A28F39E2-80FC-4CC3-A0E7-4E5D535BA59B}" type="pres">
      <dgm:prSet presAssocID="{BEBB4901-7412-43F4-996F-9AAB1762913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B3C85AB-21E2-482F-B50C-AE6869E934B9}" type="pres">
      <dgm:prSet presAssocID="{216C422E-ED29-41FE-837F-476AFCA900C6}" presName="node" presStyleLbl="node1" presStyleIdx="1" presStyleCnt="4" custScaleX="149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9CFF1-D9CB-49E3-8187-858E694062E0}" type="pres">
      <dgm:prSet presAssocID="{216C422E-ED29-41FE-837F-476AFCA900C6}" presName="dummy" presStyleCnt="0"/>
      <dgm:spPr/>
      <dgm:t>
        <a:bodyPr/>
        <a:lstStyle/>
        <a:p>
          <a:endParaRPr lang="en-US"/>
        </a:p>
      </dgm:t>
    </dgm:pt>
    <dgm:pt modelId="{E07B94DD-2188-4A90-AF7F-7D2BC1CED509}" type="pres">
      <dgm:prSet presAssocID="{C2DBCAFD-2ECB-4031-97B2-91E5823A637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A3E4F48-8D01-4F39-82E1-360ACB50224A}" type="pres">
      <dgm:prSet presAssocID="{7CA987ED-2292-4258-BB56-2A108522F48A}" presName="node" presStyleLbl="node1" presStyleIdx="2" presStyleCnt="4" custScaleX="113634" custScaleY="135607" custRadScaleRad="97233" custRadScaleInc="2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8502B-04FC-4F78-B47F-6BF8EFE784AA}" type="pres">
      <dgm:prSet presAssocID="{7CA987ED-2292-4258-BB56-2A108522F48A}" presName="dummy" presStyleCnt="0"/>
      <dgm:spPr/>
      <dgm:t>
        <a:bodyPr/>
        <a:lstStyle/>
        <a:p>
          <a:endParaRPr lang="en-US"/>
        </a:p>
      </dgm:t>
    </dgm:pt>
    <dgm:pt modelId="{D9DB2E44-529A-48CB-A140-278B64F1C059}" type="pres">
      <dgm:prSet presAssocID="{3AD3E4DB-3D16-4E11-8FE2-B4521B1B8D3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622A640-20B7-4608-8BCA-468AAC98AF84}" type="pres">
      <dgm:prSet presAssocID="{C0A5E0FE-8345-4908-87DB-BA59F5326FF9}" presName="node" presStyleLbl="node1" presStyleIdx="3" presStyleCnt="4" custScaleX="155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059B7-50E7-4818-8792-50BF026B740E}" type="pres">
      <dgm:prSet presAssocID="{C0A5E0FE-8345-4908-87DB-BA59F5326FF9}" presName="dummy" presStyleCnt="0"/>
      <dgm:spPr/>
      <dgm:t>
        <a:bodyPr/>
        <a:lstStyle/>
        <a:p>
          <a:endParaRPr lang="en-US"/>
        </a:p>
      </dgm:t>
    </dgm:pt>
    <dgm:pt modelId="{4F50EF80-0E81-4052-B91D-0005001DB2EE}" type="pres">
      <dgm:prSet presAssocID="{B64E6E4A-99DC-4391-9A0D-0F6DCA79A55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E24CD40-F68F-4934-90D8-1B15999C3E1A}" type="presOf" srcId="{BEBB4901-7412-43F4-996F-9AAB17629138}" destId="{A28F39E2-80FC-4CC3-A0E7-4E5D535BA59B}" srcOrd="0" destOrd="0" presId="urn:microsoft.com/office/officeart/2005/8/layout/radial6"/>
    <dgm:cxn modelId="{59D3F4E4-9FF2-4606-BF64-64289C6652FB}" srcId="{8E991D38-F391-45C3-A510-1D9F190FB7D2}" destId="{F9E92C68-DBE1-4762-B10F-441123414C7E}" srcOrd="0" destOrd="0" parTransId="{5596AE79-D81A-4A9E-AD20-08E8AE9B31E2}" sibTransId="{BEBB4901-7412-43F4-996F-9AAB17629138}"/>
    <dgm:cxn modelId="{9E43843B-FE5C-41F8-BEB1-FA058A86E057}" type="presOf" srcId="{F9E92C68-DBE1-4762-B10F-441123414C7E}" destId="{183EE14F-28FD-470A-9A1B-BE2523F6F570}" srcOrd="0" destOrd="0" presId="urn:microsoft.com/office/officeart/2005/8/layout/radial6"/>
    <dgm:cxn modelId="{0A5C4443-22A5-4D4D-A773-66166ED562D5}" type="presOf" srcId="{216C422E-ED29-41FE-837F-476AFCA900C6}" destId="{EB3C85AB-21E2-482F-B50C-AE6869E934B9}" srcOrd="0" destOrd="0" presId="urn:microsoft.com/office/officeart/2005/8/layout/radial6"/>
    <dgm:cxn modelId="{44AC404E-D987-4E64-8BD9-EE93C7520BFC}" srcId="{8E991D38-F391-45C3-A510-1D9F190FB7D2}" destId="{C0A5E0FE-8345-4908-87DB-BA59F5326FF9}" srcOrd="3" destOrd="0" parTransId="{E72FE842-019B-4175-A556-8837839C827E}" sibTransId="{B64E6E4A-99DC-4391-9A0D-0F6DCA79A556}"/>
    <dgm:cxn modelId="{7C3A3085-4467-4AAF-B92C-555B86178F82}" type="presOf" srcId="{7CA987ED-2292-4258-BB56-2A108522F48A}" destId="{1A3E4F48-8D01-4F39-82E1-360ACB50224A}" srcOrd="0" destOrd="0" presId="urn:microsoft.com/office/officeart/2005/8/layout/radial6"/>
    <dgm:cxn modelId="{72C3729C-6C95-4520-859B-D566E23E1548}" type="presOf" srcId="{8E991D38-F391-45C3-A510-1D9F190FB7D2}" destId="{7EF214D3-DEB1-47A7-A025-869C74E8BD97}" srcOrd="0" destOrd="0" presId="urn:microsoft.com/office/officeart/2005/8/layout/radial6"/>
    <dgm:cxn modelId="{B68D05E2-5369-4221-AC58-B212FDD73093}" type="presOf" srcId="{3AD3E4DB-3D16-4E11-8FE2-B4521B1B8D39}" destId="{D9DB2E44-529A-48CB-A140-278B64F1C059}" srcOrd="0" destOrd="0" presId="urn:microsoft.com/office/officeart/2005/8/layout/radial6"/>
    <dgm:cxn modelId="{6CAF3F31-30E1-4B14-9C1C-E6D607936D39}" srcId="{BE640319-5DBE-4DE3-8D23-5B260E71A079}" destId="{8E991D38-F391-45C3-A510-1D9F190FB7D2}" srcOrd="0" destOrd="0" parTransId="{3A01ED09-A540-4F3C-826B-D83E3637F9AB}" sibTransId="{F866F858-A028-44B0-BB34-8406EE675571}"/>
    <dgm:cxn modelId="{C391F6A6-46B2-4556-AE7C-DFA8F7EB751F}" type="presOf" srcId="{BE640319-5DBE-4DE3-8D23-5B260E71A079}" destId="{5422DA94-3F87-4311-8E5C-05985C56EDB1}" srcOrd="0" destOrd="0" presId="urn:microsoft.com/office/officeart/2005/8/layout/radial6"/>
    <dgm:cxn modelId="{209C5936-765C-4139-A9C0-107543844BCA}" type="presOf" srcId="{B64E6E4A-99DC-4391-9A0D-0F6DCA79A556}" destId="{4F50EF80-0E81-4052-B91D-0005001DB2EE}" srcOrd="0" destOrd="0" presId="urn:microsoft.com/office/officeart/2005/8/layout/radial6"/>
    <dgm:cxn modelId="{C0A45DEE-6A75-4CCA-848F-69F93B792C38}" type="presOf" srcId="{C2DBCAFD-2ECB-4031-97B2-91E5823A6375}" destId="{E07B94DD-2188-4A90-AF7F-7D2BC1CED509}" srcOrd="0" destOrd="0" presId="urn:microsoft.com/office/officeart/2005/8/layout/radial6"/>
    <dgm:cxn modelId="{F15F218E-7FF0-4615-8DA8-3EC95CE66229}" srcId="{8E991D38-F391-45C3-A510-1D9F190FB7D2}" destId="{216C422E-ED29-41FE-837F-476AFCA900C6}" srcOrd="1" destOrd="0" parTransId="{158A9119-2927-4307-B9C9-B527411B207F}" sibTransId="{C2DBCAFD-2ECB-4031-97B2-91E5823A6375}"/>
    <dgm:cxn modelId="{E8887D5A-0490-4714-930B-347B800417DB}" srcId="{8E991D38-F391-45C3-A510-1D9F190FB7D2}" destId="{7CA987ED-2292-4258-BB56-2A108522F48A}" srcOrd="2" destOrd="0" parTransId="{B284751E-1E11-4800-AD5D-4D274D855E88}" sibTransId="{3AD3E4DB-3D16-4E11-8FE2-B4521B1B8D39}"/>
    <dgm:cxn modelId="{4E10F5E2-D309-47D6-9E38-D66F685A2BBD}" type="presOf" srcId="{C0A5E0FE-8345-4908-87DB-BA59F5326FF9}" destId="{D622A640-20B7-4608-8BCA-468AAC98AF84}" srcOrd="0" destOrd="0" presId="urn:microsoft.com/office/officeart/2005/8/layout/radial6"/>
    <dgm:cxn modelId="{975ABE9B-E52C-49E9-88A2-6D44D3C50E41}" type="presParOf" srcId="{5422DA94-3F87-4311-8E5C-05985C56EDB1}" destId="{7EF214D3-DEB1-47A7-A025-869C74E8BD97}" srcOrd="0" destOrd="0" presId="urn:microsoft.com/office/officeart/2005/8/layout/radial6"/>
    <dgm:cxn modelId="{6DCD92BD-170F-4053-878A-3C920F1C1800}" type="presParOf" srcId="{5422DA94-3F87-4311-8E5C-05985C56EDB1}" destId="{183EE14F-28FD-470A-9A1B-BE2523F6F570}" srcOrd="1" destOrd="0" presId="urn:microsoft.com/office/officeart/2005/8/layout/radial6"/>
    <dgm:cxn modelId="{5787F981-45D1-4F1D-B9F8-3330B9A9812B}" type="presParOf" srcId="{5422DA94-3F87-4311-8E5C-05985C56EDB1}" destId="{91103AEA-389F-4CC5-8A75-A31383AF9684}" srcOrd="2" destOrd="0" presId="urn:microsoft.com/office/officeart/2005/8/layout/radial6"/>
    <dgm:cxn modelId="{61E98597-C2CA-4A99-8E7A-B580FAC224CF}" type="presParOf" srcId="{5422DA94-3F87-4311-8E5C-05985C56EDB1}" destId="{A28F39E2-80FC-4CC3-A0E7-4E5D535BA59B}" srcOrd="3" destOrd="0" presId="urn:microsoft.com/office/officeart/2005/8/layout/radial6"/>
    <dgm:cxn modelId="{82EA3212-3E93-428B-A62D-B851C54879F0}" type="presParOf" srcId="{5422DA94-3F87-4311-8E5C-05985C56EDB1}" destId="{EB3C85AB-21E2-482F-B50C-AE6869E934B9}" srcOrd="4" destOrd="0" presId="urn:microsoft.com/office/officeart/2005/8/layout/radial6"/>
    <dgm:cxn modelId="{42C5BE64-4930-4884-AB3D-B3D5D067A5D9}" type="presParOf" srcId="{5422DA94-3F87-4311-8E5C-05985C56EDB1}" destId="{48D9CFF1-D9CB-49E3-8187-858E694062E0}" srcOrd="5" destOrd="0" presId="urn:microsoft.com/office/officeart/2005/8/layout/radial6"/>
    <dgm:cxn modelId="{9FCDEC39-0B2A-4507-9CDB-731124C4F635}" type="presParOf" srcId="{5422DA94-3F87-4311-8E5C-05985C56EDB1}" destId="{E07B94DD-2188-4A90-AF7F-7D2BC1CED509}" srcOrd="6" destOrd="0" presId="urn:microsoft.com/office/officeart/2005/8/layout/radial6"/>
    <dgm:cxn modelId="{9733FC62-4EB9-4D8B-9C44-396E8109C926}" type="presParOf" srcId="{5422DA94-3F87-4311-8E5C-05985C56EDB1}" destId="{1A3E4F48-8D01-4F39-82E1-360ACB50224A}" srcOrd="7" destOrd="0" presId="urn:microsoft.com/office/officeart/2005/8/layout/radial6"/>
    <dgm:cxn modelId="{C38B05E4-A0E5-43A9-BC96-F2693B0EBF2E}" type="presParOf" srcId="{5422DA94-3F87-4311-8E5C-05985C56EDB1}" destId="{8CE8502B-04FC-4F78-B47F-6BF8EFE784AA}" srcOrd="8" destOrd="0" presId="urn:microsoft.com/office/officeart/2005/8/layout/radial6"/>
    <dgm:cxn modelId="{037AFC0F-17E6-4FF6-8E75-8B1D8109BEEF}" type="presParOf" srcId="{5422DA94-3F87-4311-8E5C-05985C56EDB1}" destId="{D9DB2E44-529A-48CB-A140-278B64F1C059}" srcOrd="9" destOrd="0" presId="urn:microsoft.com/office/officeart/2005/8/layout/radial6"/>
    <dgm:cxn modelId="{36A89821-E48E-4FD5-8B54-D342CD15E84A}" type="presParOf" srcId="{5422DA94-3F87-4311-8E5C-05985C56EDB1}" destId="{D622A640-20B7-4608-8BCA-468AAC98AF84}" srcOrd="10" destOrd="0" presId="urn:microsoft.com/office/officeart/2005/8/layout/radial6"/>
    <dgm:cxn modelId="{72552CEF-D903-4208-A495-8B1EF35866D3}" type="presParOf" srcId="{5422DA94-3F87-4311-8E5C-05985C56EDB1}" destId="{3C8059B7-50E7-4818-8792-50BF026B740E}" srcOrd="11" destOrd="0" presId="urn:microsoft.com/office/officeart/2005/8/layout/radial6"/>
    <dgm:cxn modelId="{CDBE4ABB-754F-42CD-9761-08206225C771}" type="presParOf" srcId="{5422DA94-3F87-4311-8E5C-05985C56EDB1}" destId="{4F50EF80-0E81-4052-B91D-0005001DB2E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0EF80-0E81-4052-B91D-0005001DB2EE}">
      <dsp:nvSpPr>
        <dsp:cNvPr id="0" name=""/>
        <dsp:cNvSpPr/>
      </dsp:nvSpPr>
      <dsp:spPr>
        <a:xfrm>
          <a:off x="1798524" y="564017"/>
          <a:ext cx="3987950" cy="3987950"/>
        </a:xfrm>
        <a:prstGeom prst="blockArc">
          <a:avLst>
            <a:gd name="adj1" fmla="val 10799349"/>
            <a:gd name="adj2" fmla="val 16133120"/>
            <a:gd name="adj3" fmla="val 4637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DB2E44-529A-48CB-A140-278B64F1C059}">
      <dsp:nvSpPr>
        <dsp:cNvPr id="0" name=""/>
        <dsp:cNvSpPr/>
      </dsp:nvSpPr>
      <dsp:spPr>
        <a:xfrm>
          <a:off x="1797778" y="510476"/>
          <a:ext cx="3987950" cy="3987950"/>
        </a:xfrm>
        <a:prstGeom prst="blockArc">
          <a:avLst>
            <a:gd name="adj1" fmla="val 5445045"/>
            <a:gd name="adj2" fmla="val 10704839"/>
            <a:gd name="adj3" fmla="val 4637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7B94DD-2188-4A90-AF7F-7D2BC1CED509}">
      <dsp:nvSpPr>
        <dsp:cNvPr id="0" name=""/>
        <dsp:cNvSpPr/>
      </dsp:nvSpPr>
      <dsp:spPr>
        <a:xfrm>
          <a:off x="1799270" y="510497"/>
          <a:ext cx="3987950" cy="3987950"/>
        </a:xfrm>
        <a:prstGeom prst="blockArc">
          <a:avLst>
            <a:gd name="adj1" fmla="val 95125"/>
            <a:gd name="adj2" fmla="val 5447679"/>
            <a:gd name="adj3" fmla="val 4637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8F39E2-80FC-4CC3-A0E7-4E5D535BA59B}">
      <dsp:nvSpPr>
        <dsp:cNvPr id="0" name=""/>
        <dsp:cNvSpPr/>
      </dsp:nvSpPr>
      <dsp:spPr>
        <a:xfrm>
          <a:off x="1798524" y="564017"/>
          <a:ext cx="3987950" cy="3987950"/>
        </a:xfrm>
        <a:prstGeom prst="blockArc">
          <a:avLst>
            <a:gd name="adj1" fmla="val 16133120"/>
            <a:gd name="adj2" fmla="val 651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F214D3-DEB1-47A7-A025-869C74E8BD97}">
      <dsp:nvSpPr>
        <dsp:cNvPr id="0" name=""/>
        <dsp:cNvSpPr/>
      </dsp:nvSpPr>
      <dsp:spPr>
        <a:xfrm>
          <a:off x="2895603" y="1524002"/>
          <a:ext cx="1880038" cy="202532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latin typeface="AdorshoLipi" pitchFamily="1" charset="0"/>
              <a:cs typeface="AdorshoLipi" pitchFamily="1" charset="0"/>
            </a:rPr>
            <a:t>বাংলার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latin typeface="AdorshoLipi" pitchFamily="1" charset="0"/>
              <a:cs typeface="AdorshoLipi" pitchFamily="1" charset="0"/>
            </a:rPr>
            <a:t>খোকা </a:t>
          </a:r>
          <a:endParaRPr lang="en-US" sz="3300" kern="1200" dirty="0">
            <a:latin typeface="AdorshoLipi" pitchFamily="1" charset="0"/>
            <a:cs typeface="AdorshoLipi" pitchFamily="1" charset="0"/>
          </a:endParaRPr>
        </a:p>
      </dsp:txBody>
      <dsp:txXfrm>
        <a:off x="3170928" y="1820603"/>
        <a:ext cx="1329388" cy="1432119"/>
      </dsp:txXfrm>
    </dsp:sp>
    <dsp:sp modelId="{183EE14F-28FD-470A-9A1B-BE2523F6F570}">
      <dsp:nvSpPr>
        <dsp:cNvPr id="0" name=""/>
        <dsp:cNvSpPr/>
      </dsp:nvSpPr>
      <dsp:spPr>
        <a:xfrm>
          <a:off x="3013420" y="-195152"/>
          <a:ext cx="1482378" cy="16115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b="1" kern="1200" smtClean="0"/>
            <a:t>১৯২০</a:t>
          </a:r>
          <a:endParaRPr lang="en-US" sz="2900" b="1" kern="1200" dirty="0"/>
        </a:p>
      </dsp:txBody>
      <dsp:txXfrm>
        <a:off x="3230509" y="40851"/>
        <a:ext cx="1048200" cy="1139523"/>
      </dsp:txXfrm>
    </dsp:sp>
    <dsp:sp modelId="{EB3C85AB-21E2-482F-B50C-AE6869E934B9}">
      <dsp:nvSpPr>
        <dsp:cNvPr id="0" name=""/>
        <dsp:cNvSpPr/>
      </dsp:nvSpPr>
      <dsp:spPr>
        <a:xfrm>
          <a:off x="4781069" y="1916327"/>
          <a:ext cx="1918357" cy="1284066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smtClean="0"/>
            <a:t>১৭ মার্চ </a:t>
          </a:r>
          <a:endParaRPr lang="en-US" sz="2800" b="1" kern="1200" dirty="0"/>
        </a:p>
      </dsp:txBody>
      <dsp:txXfrm>
        <a:off x="5062006" y="2104374"/>
        <a:ext cx="1356483" cy="907972"/>
      </dsp:txXfrm>
    </dsp:sp>
    <dsp:sp modelId="{1A3E4F48-8D01-4F39-82E1-360ACB50224A}">
      <dsp:nvSpPr>
        <dsp:cNvPr id="0" name=""/>
        <dsp:cNvSpPr/>
      </dsp:nvSpPr>
      <dsp:spPr>
        <a:xfrm>
          <a:off x="3036664" y="3581391"/>
          <a:ext cx="1459136" cy="1741284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/>
            <a:t>বুধবার</a:t>
          </a:r>
          <a:endParaRPr lang="en-US" sz="2800" kern="1200" dirty="0"/>
        </a:p>
      </dsp:txBody>
      <dsp:txXfrm>
        <a:off x="3250350" y="3836396"/>
        <a:ext cx="1031764" cy="1231274"/>
      </dsp:txXfrm>
    </dsp:sp>
    <dsp:sp modelId="{D622A640-20B7-4608-8BCA-468AAC98AF84}">
      <dsp:nvSpPr>
        <dsp:cNvPr id="0" name=""/>
        <dsp:cNvSpPr/>
      </dsp:nvSpPr>
      <dsp:spPr>
        <a:xfrm>
          <a:off x="844373" y="1916327"/>
          <a:ext cx="2000755" cy="1284066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mtClean="0"/>
            <a:t>টুঙ্গিপাড়া</a:t>
          </a:r>
          <a:r>
            <a:rPr lang="bn-IN" sz="1700" kern="1200" smtClean="0"/>
            <a:t> </a:t>
          </a:r>
          <a:endParaRPr lang="en-US" sz="1700" kern="1200" dirty="0"/>
        </a:p>
      </dsp:txBody>
      <dsp:txXfrm>
        <a:off x="1137377" y="2104374"/>
        <a:ext cx="1414747" cy="907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9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1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7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F65C-EBF5-4C6B-B152-32889589469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826AB-CB1D-41D9-BDD7-2E4CCF54B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4" r="760" b="4645"/>
          <a:stretch/>
        </p:blipFill>
        <p:spPr>
          <a:xfrm>
            <a:off x="275303" y="258094"/>
            <a:ext cx="11631562" cy="62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9161" y="564746"/>
            <a:ext cx="4649917" cy="103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30" y="1911807"/>
            <a:ext cx="7705260" cy="396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BC\Downloads\jhg45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5" y="418033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711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04367915"/>
              </p:ext>
            </p:extLst>
          </p:nvPr>
        </p:nvGraphicFramePr>
        <p:xfrm>
          <a:off x="2190135" y="1005348"/>
          <a:ext cx="7543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71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F214D3-DEB1-47A7-A025-869C74E8B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EF214D3-DEB1-47A7-A025-869C74E8B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EF214D3-DEB1-47A7-A025-869C74E8B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3EE14F-28FD-470A-9A1B-BE2523F6F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183EE14F-28FD-470A-9A1B-BE2523F6F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83EE14F-28FD-470A-9A1B-BE2523F6F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F39E2-80FC-4CC3-A0E7-4E5D535BA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A28F39E2-80FC-4CC3-A0E7-4E5D535BA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A28F39E2-80FC-4CC3-A0E7-4E5D535BA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3C85AB-21E2-482F-B50C-AE6869E93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EB3C85AB-21E2-482F-B50C-AE6869E93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EB3C85AB-21E2-482F-B50C-AE6869E93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7B94DD-2188-4A90-AF7F-7D2BC1CED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07B94DD-2188-4A90-AF7F-7D2BC1CED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E07B94DD-2188-4A90-AF7F-7D2BC1CED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3E4F48-8D01-4F39-82E1-360ACB50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A3E4F48-8D01-4F39-82E1-360ACB50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1A3E4F48-8D01-4F39-82E1-360ACB50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DB2E44-529A-48CB-A140-278B64F1C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D9DB2E44-529A-48CB-A140-278B64F1C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D9DB2E44-529A-48CB-A140-278B64F1C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22A640-20B7-4608-8BCA-468AAC98A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D622A640-20B7-4608-8BCA-468AAC98A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D622A640-20B7-4608-8BCA-468AAC98A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50EF80-0E81-4052-B91D-0005001DB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4F50EF80-0E81-4052-B91D-0005001DB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4F50EF80-0E81-4052-B91D-0005001DB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76BE34-C8D5-441B-B940-4E8E3B01682D}"/>
              </a:ext>
            </a:extLst>
          </p:cNvPr>
          <p:cNvSpPr txBox="1"/>
          <p:nvPr/>
        </p:nvSpPr>
        <p:spPr>
          <a:xfrm>
            <a:off x="821856" y="2732235"/>
            <a:ext cx="90792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পথ-প্রান্তর	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 পাশ, রাস্তার শেষ সীমা।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আবদার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বায়না।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উদারতা	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সরলতা।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-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-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9161" y="564746"/>
            <a:ext cx="4649917" cy="10323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b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4" descr="C:\Users\BC\Downloads\jhg4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5" y="418033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3403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8057" y="530631"/>
            <a:ext cx="42162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defTabSz="914298">
              <a:defRPr/>
            </a:pPr>
            <a:r>
              <a:rPr lang="bn-IN" sz="32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নতুন শব্দ দিয়ে বাক্য তৈরি করি </a:t>
            </a:r>
            <a:endParaRPr lang="en-US" sz="32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0BFCE-F4E8-476B-B9EE-D3BDAF6EFD5D}"/>
              </a:ext>
            </a:extLst>
          </p:cNvPr>
          <p:cNvSpPr txBox="1"/>
          <p:nvPr/>
        </p:nvSpPr>
        <p:spPr>
          <a:xfrm>
            <a:off x="1166475" y="1825736"/>
            <a:ext cx="1755745" cy="381798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pPr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বঙ্গবন্ধুঃ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আনন্দঃ </a:t>
            </a:r>
          </a:p>
          <a:p>
            <a:pPr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স্বাধীনতাঃ</a:t>
            </a:r>
          </a:p>
          <a:p>
            <a:pPr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আন্দোলনঃ </a:t>
            </a:r>
          </a:p>
          <a:p>
            <a:pPr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নিশ্চুপঃ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0BFCE-F4E8-476B-B9EE-D3BDAF6EFD5D}"/>
              </a:ext>
            </a:extLst>
          </p:cNvPr>
          <p:cNvSpPr txBox="1"/>
          <p:nvPr/>
        </p:nvSpPr>
        <p:spPr>
          <a:xfrm>
            <a:off x="3173642" y="1825736"/>
            <a:ext cx="7877817" cy="381798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pPr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বঙ্গবন্ধুঃ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 আমাদের জাতির পিতা। </a:t>
            </a:r>
          </a:p>
          <a:p>
            <a:pPr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আনন্দঃ জন্মদিনে আমরা আনন্দ করি। </a:t>
            </a:r>
          </a:p>
          <a:p>
            <a:pPr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স্বাধীনতাঃ বঙ্গবন্ধু স্বাধীনতার ডাক দেন। </a:t>
            </a:r>
          </a:p>
          <a:p>
            <a:pPr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আন্দোলনঃ খোকা ছোট বেলা থেকে আন্দোলন করেছেন।     </a:t>
            </a:r>
          </a:p>
          <a:p>
            <a:pPr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নিশ্চুপঃ আমরা ক্লাসে নিশ্চুপ হয়ে বসে রইলাম।       </a:t>
            </a:r>
          </a:p>
        </p:txBody>
      </p:sp>
      <p:pic>
        <p:nvPicPr>
          <p:cNvPr id="7" name="Picture 4" descr="C:\Users\BC\Downloads\jhg4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26" y="312596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734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448665" y="462593"/>
            <a:ext cx="6088625" cy="914400"/>
          </a:xfrm>
          <a:prstGeom prst="frame">
            <a:avLst/>
          </a:prstGeom>
          <a:solidFill>
            <a:srgbClr val="C00000"/>
          </a:solidFill>
          <a:ln w="15875" cap="flat" cmpd="sng" algn="ctr">
            <a:solidFill>
              <a:srgbClr val="FDA023">
                <a:shade val="50000"/>
                <a:shade val="80000"/>
                <a:lumMod val="90000"/>
              </a:srgbClr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914298">
              <a:defRPr/>
            </a:pPr>
            <a:r>
              <a:rPr lang="bn-IN" sz="32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যুক্তবর্ণ খুঁজে ভেঙ্গে লিখি ও নতুন শব্দ লিখি </a:t>
            </a:r>
            <a:endParaRPr lang="en-US" sz="32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4102" y="2706413"/>
            <a:ext cx="8259097" cy="2554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 defTabSz="914298">
              <a:defRPr/>
            </a:pPr>
            <a:r>
              <a:rPr lang="bn-IN" sz="40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বন্ধু= ন্ধ           ন   +  ধ           গন্ধ,   বন্ধ</a:t>
            </a:r>
          </a:p>
          <a:p>
            <a:pPr lvl="0" algn="ctr" defTabSz="914298">
              <a:defRPr/>
            </a:pPr>
            <a:r>
              <a:rPr lang="bn-IN" sz="40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আনন্দ= ন্দ       ন   +  দ          নন্দ,   নন্দন</a:t>
            </a:r>
          </a:p>
          <a:p>
            <a:pPr lvl="0" algn="ctr" defTabSz="914298">
              <a:defRPr/>
            </a:pPr>
            <a:r>
              <a:rPr lang="bn-IN" sz="40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বঙ্গবন্ধু=ঙ্গ      ঙ   +  গ          বঙ্গ,   ভঙ্গ </a:t>
            </a:r>
          </a:p>
          <a:p>
            <a:pPr lvl="0" algn="ctr" defTabSz="914298">
              <a:defRPr/>
            </a:pPr>
            <a:r>
              <a:rPr lang="bn-IN" sz="40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যুক্ত=ক্ত          ক   + ত          তক্তা,  শক্ত         </a:t>
            </a:r>
            <a:endParaRPr lang="en-US" sz="2400" dirty="0"/>
          </a:p>
        </p:txBody>
      </p:sp>
      <p:pic>
        <p:nvPicPr>
          <p:cNvPr id="5" name="Picture 4" descr="C:\Users\BC\Downloads\jhg4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5" y="418033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120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4297372" y="456424"/>
            <a:ext cx="3577590" cy="1447800"/>
          </a:xfrm>
          <a:prstGeom prst="stripedRight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শিখিঃ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0BFCE-F4E8-476B-B9EE-D3BDAF6EFD5D}"/>
              </a:ext>
            </a:extLst>
          </p:cNvPr>
          <p:cNvSpPr txBox="1"/>
          <p:nvPr/>
        </p:nvSpPr>
        <p:spPr>
          <a:xfrm>
            <a:off x="435076" y="2715365"/>
            <a:ext cx="5029201" cy="267764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pPr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কে করুণ সুরে বাঁশি বাজায়?</a:t>
            </a:r>
          </a:p>
          <a:p>
            <a:pPr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কি ভাবতে ভাবতে খোকা বড় হয়?</a:t>
            </a:r>
          </a:p>
          <a:p>
            <a:pPr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বড় হয়ে তিনি </a:t>
            </a:r>
            <a:r>
              <a:rPr lang="bn-IN" sz="2800" u="sng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কিসের সাথে যুক্ত হন?  </a:t>
            </a:r>
          </a:p>
          <a:p>
            <a:pPr defTabSz="914298">
              <a:defRPr/>
            </a:pPr>
            <a:r>
              <a:rPr lang="bn-IN" sz="2800" u="sng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তিনি ১৯৭১ সালে </a:t>
            </a: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কিসের ডাক দেন?</a:t>
            </a:r>
          </a:p>
          <a:p>
            <a:pPr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৫। খোকার প্রকৃত নাম কি?</a:t>
            </a:r>
          </a:p>
          <a:p>
            <a:pPr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৬। আমাদের জাতির পিতা কে?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0BFCE-F4E8-476B-B9EE-D3BDAF6EFD5D}"/>
              </a:ext>
            </a:extLst>
          </p:cNvPr>
          <p:cNvSpPr txBox="1"/>
          <p:nvPr/>
        </p:nvSpPr>
        <p:spPr>
          <a:xfrm>
            <a:off x="6833420" y="2715365"/>
            <a:ext cx="4343400" cy="267764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pPr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খোকার বন্ধু জেলের ছেলে গোপাল। </a:t>
            </a:r>
          </a:p>
          <a:p>
            <a:pPr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দেশের নানা কথা ভাবতে ভাবতে। </a:t>
            </a:r>
          </a:p>
          <a:p>
            <a:pPr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তিনি রাজনীতির সাথে যুক্ত হন।    </a:t>
            </a:r>
          </a:p>
          <a:p>
            <a:pPr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স্বাধীনতার ডাক দেন। </a:t>
            </a:r>
          </a:p>
          <a:p>
            <a:pPr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শেখ মুজিবুর রহমান। </a:t>
            </a:r>
          </a:p>
          <a:p>
            <a:pPr lvl="0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৬। বঙ্গবন্ধু শেখ মুজিবুর রহমান। </a:t>
            </a:r>
          </a:p>
        </p:txBody>
      </p:sp>
      <p:pic>
        <p:nvPicPr>
          <p:cNvPr id="6" name="Picture 4" descr="C:\Users\BC\Downloads\jhg4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5" y="418033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22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3940" y="324154"/>
            <a:ext cx="1726755" cy="584775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latin typeface="NikoshBAN" pitchFamily="2" charset="0"/>
                <a:ea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NikoshBAN" pitchFamily="2" charset="0"/>
                <a:cs typeface="NikoshBAN" pitchFamily="2" charset="0"/>
              </a:rPr>
              <a:t>শব্দ</a:t>
            </a:r>
            <a:endParaRPr lang="en-US" sz="32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017639" y="1413387"/>
            <a:ext cx="4038600" cy="4525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শব্দ</a:t>
            </a:r>
            <a:endParaRPr lang="en-US" sz="5400" dirty="0" smtClean="0">
              <a:solidFill>
                <a:srgbClr val="C000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48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বন্ধু</a:t>
            </a:r>
            <a:endParaRPr lang="en-US" sz="4800" dirty="0" smtClean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48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আনন্দ</a:t>
            </a:r>
            <a:endParaRPr lang="en-US" sz="4800" dirty="0" smtClean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48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ভেজা</a:t>
            </a:r>
            <a:endParaRPr lang="en-US" sz="4800" dirty="0" smtClean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48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গরিব</a:t>
            </a:r>
            <a:endParaRPr lang="en-US" sz="48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513439" y="1410928"/>
            <a:ext cx="4038600" cy="4525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বিপরীত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শব্দ</a:t>
            </a:r>
            <a:endParaRPr lang="en-US" sz="5400" dirty="0" smtClean="0">
              <a:solidFill>
                <a:srgbClr val="C000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48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শত্রু</a:t>
            </a:r>
            <a:endParaRPr lang="en-US" sz="4800" dirty="0" smtClean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48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বেদনা</a:t>
            </a:r>
            <a:endParaRPr lang="en-US" sz="4800" dirty="0" smtClean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48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শুকনা</a:t>
            </a:r>
            <a:endParaRPr lang="en-US" sz="4800" dirty="0" smtClean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48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ধনী</a:t>
            </a:r>
            <a:endParaRPr lang="en-US" sz="44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C:\Users\BC\Downloads\jhg4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5" y="418033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2161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2989" y="1079549"/>
            <a:ext cx="9051824" cy="4220038"/>
            <a:chOff x="685800" y="981227"/>
            <a:chExt cx="7010400" cy="3866284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F4FF4A15-11C7-471C-96B4-41D5C0F51EE5}"/>
                </a:ext>
              </a:extLst>
            </p:cNvPr>
            <p:cNvSpPr/>
            <p:nvPr/>
          </p:nvSpPr>
          <p:spPr>
            <a:xfrm>
              <a:off x="4267200" y="3617398"/>
              <a:ext cx="937094" cy="217426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12333E66-E7A1-440D-B3AA-41253E197085}"/>
                </a:ext>
              </a:extLst>
            </p:cNvPr>
            <p:cNvSpPr/>
            <p:nvPr/>
          </p:nvSpPr>
          <p:spPr>
            <a:xfrm>
              <a:off x="4343400" y="4341673"/>
              <a:ext cx="864836" cy="217426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487D5-4D32-49A0-BC16-41FB2C2C9763}"/>
                </a:ext>
              </a:extLst>
            </p:cNvPr>
            <p:cNvSpPr/>
            <p:nvPr/>
          </p:nvSpPr>
          <p:spPr>
            <a:xfrm>
              <a:off x="5334000" y="3375898"/>
              <a:ext cx="2362200" cy="70788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Left">
                <a:rot lat="0" lon="120000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lope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পথ-প্রান্তর।   </a:t>
              </a:r>
              <a:endPara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0CE89C-5A2C-467B-BD2C-C9570FE651A8}"/>
                </a:ext>
              </a:extLst>
            </p:cNvPr>
            <p:cNvSpPr/>
            <p:nvPr/>
          </p:nvSpPr>
          <p:spPr>
            <a:xfrm>
              <a:off x="5334000" y="4088250"/>
              <a:ext cx="2362200" cy="70788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glow" dir="t">
                <a:rot lat="0" lon="0" rev="4800000"/>
              </a:lightRig>
            </a:scene3d>
            <a:sp3d prstMaterial="matte">
              <a:bevelT w="127000" h="63500" prst="slope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সোনালি। </a:t>
              </a:r>
              <a:endPara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CDBDDC-951C-4042-8522-15519C87FC57}"/>
                </a:ext>
              </a:extLst>
            </p:cNvPr>
            <p:cNvSpPr/>
            <p:nvPr/>
          </p:nvSpPr>
          <p:spPr>
            <a:xfrm>
              <a:off x="685800" y="3377625"/>
              <a:ext cx="3352800" cy="70788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রাস্তার শেষ সীমা  </a:t>
              </a:r>
              <a:endPara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3BD803-9156-43AB-A25C-704C70F8B880}"/>
                </a:ext>
              </a:extLst>
            </p:cNvPr>
            <p:cNvSpPr/>
            <p:nvPr/>
          </p:nvSpPr>
          <p:spPr>
            <a:xfrm>
              <a:off x="685800" y="4139625"/>
              <a:ext cx="3352799" cy="70788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সোনার মত রং যার  </a:t>
              </a:r>
              <a:endPara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914116-280D-465E-B643-46B769DE6F8F}"/>
                </a:ext>
              </a:extLst>
            </p:cNvPr>
            <p:cNvSpPr/>
            <p:nvPr/>
          </p:nvSpPr>
          <p:spPr>
            <a:xfrm>
              <a:off x="1109375" y="1951921"/>
              <a:ext cx="6000482" cy="845930"/>
            </a:xfrm>
            <a:prstGeom prst="rect">
              <a:avLst/>
            </a:prstGeom>
            <a:ln>
              <a:solidFill>
                <a:srgbClr val="800080"/>
              </a:solidFill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bn-IN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 কথায় প্রকাশ</a:t>
              </a:r>
              <a:r>
                <a:rPr lang="bn-BD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গুলো </a:t>
              </a:r>
              <a:r>
                <a:rPr lang="bn-BD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জেনে </a:t>
              </a:r>
              <a:r>
                <a:rPr lang="en-US" sz="5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</a:t>
              </a:r>
              <a:r>
                <a:rPr lang="bn-BD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endPara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95928" y="981227"/>
              <a:ext cx="3041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0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60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r>
                <a:rPr lang="en-US" sz="6000" b="1" u="sng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bn-IN" sz="60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6000" dirty="0"/>
            </a:p>
          </p:txBody>
        </p:sp>
      </p:grpSp>
      <p:pic>
        <p:nvPicPr>
          <p:cNvPr id="12" name="Picture 4" descr="C:\Users\BC\Downloads\jhg45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5" y="418033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529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6254" y="789682"/>
            <a:ext cx="10697488" cy="5239306"/>
            <a:chOff x="-103699" y="837029"/>
            <a:chExt cx="9247699" cy="497063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3F21C4-CDC7-4A91-9C93-9058158F6A9D}"/>
                </a:ext>
              </a:extLst>
            </p:cNvPr>
            <p:cNvSpPr/>
            <p:nvPr/>
          </p:nvSpPr>
          <p:spPr>
            <a:xfrm>
              <a:off x="1981200" y="837029"/>
              <a:ext cx="6555971" cy="14465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ঘরের ভিতরের শব্দগুলো খালি জায়গায় বসিয়ে বাক্য তৈরি করি</a:t>
              </a:r>
              <a:endPara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472245"/>
              <a:ext cx="2514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0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মাঠ-ঘাট </a:t>
              </a:r>
              <a:endParaRPr lang="bn-BD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69372" y="2494331"/>
              <a:ext cx="18550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0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 </a:t>
              </a:r>
              <a:endParaRPr lang="bn-BD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3400" y="2494331"/>
              <a:ext cx="22360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0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শিশুর</a:t>
              </a:r>
              <a:endParaRPr lang="bn-BD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" y="4475531"/>
              <a:ext cx="73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গ. খোকা খুব আদরের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…….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5161331"/>
              <a:ext cx="853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ঘ. দুচোখ মেলে দেখে বাংলার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…….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. . .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1204" y="3789731"/>
              <a:ext cx="6890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খ. আদর করে শিশুর নাম রাখলেন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…….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50772" y="2472245"/>
              <a:ext cx="2236028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0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খোকা  </a:t>
              </a:r>
              <a:endParaRPr lang="bn-BD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3103931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ক. শেখ পরিবারে জন্ম হলো একটি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…….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085734">
              <a:off x="-103699" y="1160857"/>
              <a:ext cx="2420856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4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400" dirty="0"/>
            </a:p>
          </p:txBody>
        </p:sp>
      </p:grpSp>
      <p:pic>
        <p:nvPicPr>
          <p:cNvPr id="14" name="Picture 4" descr="C:\Users\BC\Downloads\jhg45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294" y="424998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5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3845" y="520798"/>
            <a:ext cx="2084439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344" y="1670824"/>
            <a:ext cx="5622823" cy="3844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5800" dirty="0" err="1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দল</a:t>
            </a:r>
            <a:r>
              <a:rPr lang="en-US" sz="5800" dirty="0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–ক ও খ</a:t>
            </a:r>
          </a:p>
          <a:p>
            <a:pPr>
              <a:buFont typeface="Arial" charset="0"/>
              <a:buChar char="•"/>
              <a:defRPr/>
            </a:pPr>
            <a:r>
              <a:rPr lang="en-US" sz="39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বিপরীত</a:t>
            </a:r>
            <a:r>
              <a:rPr lang="en-US" sz="39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শব্দ</a:t>
            </a:r>
            <a:r>
              <a:rPr lang="en-US" sz="39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লিখ</a:t>
            </a:r>
            <a:r>
              <a:rPr lang="en-US" sz="39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</a:t>
            </a:r>
            <a:r>
              <a:rPr lang="en-US" sz="39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বন্ধু,আনন্দ,গরিব</a:t>
            </a:r>
            <a:r>
              <a:rPr lang="en-US" sz="39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US" sz="5800" dirty="0" err="1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দল</a:t>
            </a:r>
            <a:r>
              <a:rPr lang="en-US" sz="5800" dirty="0" smtClean="0">
                <a:solidFill>
                  <a:srgbClr val="C0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-গ ও ঘ</a:t>
            </a:r>
          </a:p>
          <a:p>
            <a:pPr>
              <a:buFont typeface="Arial" charset="0"/>
              <a:buChar char="•"/>
              <a:defRPr/>
            </a:pPr>
            <a:r>
              <a:rPr lang="en-US" sz="39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বাক্য</a:t>
            </a:r>
            <a:r>
              <a:rPr lang="en-US" sz="39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গঠন</a:t>
            </a:r>
            <a:r>
              <a:rPr lang="en-US" sz="39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কর</a:t>
            </a:r>
            <a:r>
              <a:rPr lang="en-US" sz="39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(</a:t>
            </a:r>
            <a:r>
              <a:rPr lang="en-US" sz="39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নিবিড়,আবদার</a:t>
            </a:r>
            <a:r>
              <a:rPr lang="en-US" sz="39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)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20" y="1715529"/>
            <a:ext cx="4123482" cy="37550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4" descr="C:\Users\BC\Downloads\jhg45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351" y="358330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59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6086167" y="1646632"/>
            <a:ext cx="5722375" cy="327591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4" y="773058"/>
            <a:ext cx="5222470" cy="5023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8893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50092" y="333632"/>
            <a:ext cx="2176617" cy="669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9209" y="1344897"/>
            <a:ext cx="10813916" cy="4659818"/>
            <a:chOff x="1663834" y="2006004"/>
            <a:chExt cx="10813916" cy="4659818"/>
          </a:xfrm>
        </p:grpSpPr>
        <p:sp>
          <p:nvSpPr>
            <p:cNvPr id="5" name="TextBox 4"/>
            <p:cNvSpPr txBox="1"/>
            <p:nvPr/>
          </p:nvSpPr>
          <p:spPr>
            <a:xfrm>
              <a:off x="1928153" y="2006004"/>
              <a:ext cx="4795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বাংলার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খোকা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ছিলেন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44280" y="3190778"/>
              <a:ext cx="716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/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২।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 কোথায় এবং কত সালে খোকার জন্ম হয়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?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30509" y="4742292"/>
              <a:ext cx="838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ছেলেবেলা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৫টি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97223D-1563-4F05-B673-AAE4E0E98FF3}"/>
                </a:ext>
              </a:extLst>
            </p:cNvPr>
            <p:cNvSpPr txBox="1"/>
            <p:nvPr/>
          </p:nvSpPr>
          <p:spPr>
            <a:xfrm>
              <a:off x="1663834" y="5280827"/>
              <a:ext cx="1012031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উত্তরঃ</a:t>
              </a:r>
              <a:r>
                <a:rPr lang="bn-IN" sz="2800" b="1" dirty="0">
                  <a:solidFill>
                    <a:srgbClr val="99003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ছেলেবেলায় আমি অনেক শান্ত ছিলাম। এ সময় আমি সবার অনেক আদর ও ভালোবাসা পেয়েছি। ছেলেবেলায় আমার কয়েক জন বন্ধু ছিল। তাদের মধ্যে একজন খুব গরিব ছিল। আমি তাকে প্রায়ই আমাদের বাড়িতে নিয়ে এসে মা কে বলে তাকে সাথে নিয়ে খাবার খেতাম।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0E6DE6-DC21-4221-A3F8-05481601B00D}"/>
                </a:ext>
              </a:extLst>
            </p:cNvPr>
            <p:cNvSpPr txBox="1"/>
            <p:nvPr/>
          </p:nvSpPr>
          <p:spPr>
            <a:xfrm>
              <a:off x="1928153" y="2598391"/>
              <a:ext cx="105495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উত্তরঃ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বাংলার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খোকা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ছিলেন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 বঙ্গবন্ধু শেখ মুজিবুর রহমান।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61CD0D-D4ED-4CE2-BF70-86EADD8114B4}"/>
                </a:ext>
              </a:extLst>
            </p:cNvPr>
            <p:cNvSpPr txBox="1"/>
            <p:nvPr/>
          </p:nvSpPr>
          <p:spPr>
            <a:xfrm>
              <a:off x="1663834" y="3711313"/>
              <a:ext cx="100477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/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 উত্তরঃ গোপালগঞ্জ জেলার টুঙ্গিপাড়া এবং ১৯২০ সালের ১৭ই মার্চ এ খোকার</a:t>
              </a:r>
            </a:p>
            <a:p>
              <a:pPr marL="742950" indent="-742950"/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          জন্ম হয় ।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</p:grpSp>
      <p:pic>
        <p:nvPicPr>
          <p:cNvPr id="11" name="Picture 4" descr="C:\Users\BC\Downloads\jhg4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5" y="418033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733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6253317" y="1956619"/>
            <a:ext cx="3814916" cy="3628103"/>
          </a:xfrm>
          <a:prstGeom prst="actionButtonHelp">
            <a:avLst/>
          </a:prstGeom>
          <a:ln w="76200"/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 rot="19415759">
            <a:off x="666117" y="1542798"/>
            <a:ext cx="3983826" cy="16858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BC\Downloads\jhg4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5" y="418033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00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BD0F644F-1E85-46EC-840B-6E7556A1FC89}"/>
              </a:ext>
            </a:extLst>
          </p:cNvPr>
          <p:cNvSpPr/>
          <p:nvPr/>
        </p:nvSpPr>
        <p:spPr>
          <a:xfrm>
            <a:off x="1439902" y="3860557"/>
            <a:ext cx="8874137" cy="2058464"/>
          </a:xfrm>
          <a:prstGeom prst="verticalScroll">
            <a:avLst/>
          </a:prstGeom>
          <a:gradFill flip="none" rotWithShape="1">
            <a:gsLst>
              <a:gs pos="3000">
                <a:srgbClr val="7030A0"/>
              </a:gs>
              <a:gs pos="44000">
                <a:srgbClr val="92D050"/>
              </a:gs>
              <a:gs pos="97984">
                <a:srgbClr val="05B1EA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গরীব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দুখীদের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৫টি  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0184" y="490520"/>
            <a:ext cx="3311933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5" name="Picture 4" descr="C:\Users\BC\Downloads\jhg4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5" y="418033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 descr="E:\Picture\Scenery\home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078" y="490520"/>
            <a:ext cx="3354516" cy="2632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8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209368" y="1060116"/>
            <a:ext cx="10264877" cy="4698438"/>
          </a:xfrm>
          <a:prstGeom prst="vertic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7786" y="257889"/>
            <a:ext cx="11125562" cy="6191114"/>
            <a:chOff x="547786" y="257889"/>
            <a:chExt cx="11125562" cy="61911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70BFCE-F4E8-476B-B9EE-D3BDAF6EFD5D}"/>
                </a:ext>
              </a:extLst>
            </p:cNvPr>
            <p:cNvSpPr txBox="1"/>
            <p:nvPr/>
          </p:nvSpPr>
          <p:spPr>
            <a:xfrm>
              <a:off x="547786" y="3962399"/>
              <a:ext cx="3601428" cy="2369869"/>
            </a:xfrm>
            <a:prstGeom prst="rect">
              <a:avLst/>
            </a:prstGeom>
            <a:noFill/>
            <a:ln w="28575">
              <a:solidFill>
                <a:sysClr val="windowText" lastClr="000000"/>
              </a:solidFill>
            </a:ln>
          </p:spPr>
          <p:txBody>
            <a:bodyPr wrap="square" lIns="91430" tIns="45715" rIns="91430" bIns="45715" rtlCol="0">
              <a:spAutoFit/>
            </a:bodyPr>
            <a:lstStyle/>
            <a:p>
              <a:pPr algn="ctr" defTabSz="914298">
                <a:defRPr/>
              </a:pPr>
              <a:r>
                <a:rPr lang="en-US" sz="4000" b="1" kern="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দাস</a:t>
              </a:r>
              <a:endParaRPr lang="bn-BD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914298">
                <a:defRPr/>
              </a:pPr>
              <a:r>
                <a:rPr lang="bn-BD" sz="3600" kern="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  <a:r>
                <a:rPr lang="bn-IN" sz="3600" kern="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 defTabSz="914298">
                <a:defRPr/>
              </a:pPr>
              <a:r>
                <a:rPr lang="en-US" sz="3600" kern="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লুটিয়া</a:t>
              </a:r>
              <a:r>
                <a:rPr lang="en-US" sz="3600" kern="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সঃপ্রাঃবিঃ</a:t>
              </a:r>
              <a:endPara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914298">
                <a:defRPr/>
              </a:pPr>
              <a:r>
                <a:rPr lang="en-US" sz="3600" kern="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লোহাগড়া</a:t>
              </a:r>
              <a:r>
                <a:rPr lang="en-US" sz="3600" kern="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,নড়াইল</a:t>
              </a:r>
              <a:r>
                <a:rPr lang="en-US" sz="3600" kern="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3200" kern="0" dirty="0" smtClean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endPara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70BFCE-F4E8-476B-B9EE-D3BDAF6EFD5D}"/>
                </a:ext>
              </a:extLst>
            </p:cNvPr>
            <p:cNvSpPr txBox="1"/>
            <p:nvPr/>
          </p:nvSpPr>
          <p:spPr>
            <a:xfrm>
              <a:off x="7315201" y="3832912"/>
              <a:ext cx="4358147" cy="2616091"/>
            </a:xfrm>
            <a:prstGeom prst="rect">
              <a:avLst/>
            </a:prstGeom>
            <a:noFill/>
            <a:ln w="28575">
              <a:solidFill>
                <a:sysClr val="windowText" lastClr="000000"/>
              </a:solidFill>
            </a:ln>
          </p:spPr>
          <p:txBody>
            <a:bodyPr wrap="square" lIns="91430" tIns="45715" rIns="91430" bIns="45715" rtlCol="0">
              <a:spAutoFit/>
            </a:bodyPr>
            <a:lstStyle/>
            <a:p>
              <a:pPr algn="ctr" defTabSz="914298">
                <a:defRPr/>
              </a:pPr>
              <a:r>
                <a:rPr lang="bn-BD" sz="3200" b="1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3200" b="1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চতুর্থ  </a:t>
              </a:r>
              <a:endParaRPr lang="bn-BD" sz="32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914298">
                <a:defRPr/>
              </a:pPr>
              <a:r>
                <a:rPr lang="bn-BD" sz="28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8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বাংলা </a:t>
              </a:r>
              <a:endPara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914298">
                <a:defRPr/>
              </a:pPr>
              <a:r>
                <a:rPr lang="bn-BD" sz="28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bn-IN" sz="28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০৪                             </a:t>
              </a:r>
              <a:endParaRPr lang="en-US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914298">
                <a:defRPr/>
              </a:pPr>
              <a:r>
                <a:rPr lang="bn-BD" sz="28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শিরোনামঃ</a:t>
              </a:r>
              <a:r>
                <a:rPr lang="bn-IN" sz="28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বাংলার খোকা </a:t>
              </a:r>
            </a:p>
            <a:p>
              <a:pPr algn="ctr" defTabSz="914298">
                <a:defRPr/>
              </a:pPr>
              <a:r>
                <a:rPr lang="bn-IN" sz="24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পাঠ্যাংশঃ </a:t>
              </a:r>
              <a:r>
                <a:rPr lang="en-US" sz="2400" kern="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১৯২০</a:t>
              </a:r>
              <a:r>
                <a:rPr lang="bn-IN" sz="2400" kern="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----- </a:t>
              </a:r>
              <a:r>
                <a:rPr lang="en-US" sz="2400" kern="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ফিরল</a:t>
              </a:r>
              <a:r>
                <a:rPr lang="en-US" sz="2400" kern="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খোকা</a:t>
              </a:r>
              <a:r>
                <a:rPr lang="bn-IN" sz="2400" kern="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।   </a:t>
              </a:r>
              <a:r>
                <a:rPr lang="en-US" sz="2400" kern="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kern="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914298">
                <a:defRPr/>
              </a:pPr>
              <a:r>
                <a:rPr lang="bn-BD" sz="24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সময়:</a:t>
              </a:r>
              <a:r>
                <a:rPr lang="en-US" sz="24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IN" sz="24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400" kern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মিনিট</a:t>
              </a:r>
              <a:endParaRPr lang="en-US" sz="2400" kern="0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14399" y="381000"/>
              <a:ext cx="2619375" cy="584765"/>
            </a:xfrm>
            <a:prstGeom prst="rect">
              <a:avLst/>
            </a:prstGeom>
          </p:spPr>
          <p:txBody>
            <a:bodyPr wrap="square" lIns="91430" tIns="45715" rIns="91430" bIns="45715">
              <a:spAutoFit/>
            </a:bodyPr>
            <a:lstStyle/>
            <a:p>
              <a:pPr algn="ctr" defTabSz="914298"/>
              <a:r>
                <a:rPr lang="bn-BD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266801" y="319444"/>
              <a:ext cx="1845358" cy="584765"/>
            </a:xfrm>
            <a:prstGeom prst="rect">
              <a:avLst/>
            </a:prstGeom>
          </p:spPr>
          <p:txBody>
            <a:bodyPr wrap="none" lIns="91430" tIns="45715" rIns="91430" bIns="45715">
              <a:spAutoFit/>
            </a:bodyPr>
            <a:lstStyle/>
            <a:p>
              <a:pPr marL="342862" indent="-342862" algn="ctr" defTabSz="914298">
                <a:spcBef>
                  <a:spcPct val="20000"/>
                </a:spcBef>
                <a:defRPr/>
              </a:pPr>
              <a:r>
                <a:rPr lang="bn-BD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</a:p>
          </p:txBody>
        </p:sp>
        <p:pic>
          <p:nvPicPr>
            <p:cNvPr id="8" name="Picture 3" descr="C:\Users\BC\Downloads\fr45tyg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5" r="5188"/>
            <a:stretch/>
          </p:blipFill>
          <p:spPr bwMode="auto">
            <a:xfrm>
              <a:off x="9048136" y="967595"/>
              <a:ext cx="2438399" cy="25349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550033" y="257889"/>
              <a:ext cx="2426807" cy="707876"/>
            </a:xfrm>
            <a:prstGeom prst="rect">
              <a:avLst/>
            </a:prstGeom>
          </p:spPr>
          <p:txBody>
            <a:bodyPr wrap="square" lIns="91430" tIns="45715" rIns="91430" bIns="45715">
              <a:spAutoFit/>
            </a:bodyPr>
            <a:lstStyle/>
            <a:p>
              <a:pPr algn="ctr" defTabSz="914298"/>
              <a:r>
                <a:rPr lang="bn-BD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4" descr="D:\Flowers\1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27" y="1351527"/>
              <a:ext cx="3873406" cy="222511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53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9471" y="1386198"/>
            <a:ext cx="8377084" cy="50783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শোনাঃ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১ গল্প শুনে মূল বিষয় বুঝতে পারবে।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বলাঃ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১ যুক্তব্যঞ্জন সহযোগে তৈরি শব্দ স্পষ্ট ও শুদ্ধ ভাবে বলতে পারবে।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পড়াঃ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১  যুক্তব্যঞ্জন সংবলিত শব্দ পড়তে পারবে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লেখাঃ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১ যুক্তব্যঞ্জন ভেঙ্গে লিখতে পারবে ।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২ যুক্তব্যঞ্জন ব্যবহার করে নতুন নতুন শব্দ লিখতে পারবে।  </a:t>
            </a:r>
          </a:p>
          <a:p>
            <a:endParaRPr lang="bn-BD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522840" y="431767"/>
            <a:ext cx="3421625" cy="678929"/>
          </a:xfrm>
          <a:prstGeom prst="star32">
            <a:avLst/>
          </a:pr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3142" y="526026"/>
            <a:ext cx="582807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100053"/>
              </p:ext>
            </p:extLst>
          </p:nvPr>
        </p:nvGraphicFramePr>
        <p:xfrm>
          <a:off x="3971106" y="2690146"/>
          <a:ext cx="3099518" cy="86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4" imgW="1709280" imgH="478800" progId="Package">
                  <p:embed/>
                </p:oleObj>
              </mc:Choice>
              <mc:Fallback>
                <p:oleObj name="Packager Shell Object" showAsIcon="1" r:id="rId4" imgW="1709280" imgH="478800" progId="Package">
                  <p:embed/>
                  <p:pic>
                    <p:nvPicPr>
                      <p:cNvPr id="4194304" name="Object 3">
                        <a:hlinkClick r:id="" action="ppaction://ole?verb=0"/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1106" y="2690146"/>
                        <a:ext cx="3099518" cy="869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:\Users\BC\Downloads\jhg45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843" y="349665"/>
            <a:ext cx="1189867" cy="135721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0346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9376" y="338605"/>
            <a:ext cx="4085871" cy="10323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b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4092" y="1794083"/>
            <a:ext cx="11164150" cy="4522839"/>
            <a:chOff x="536237" y="1838632"/>
            <a:chExt cx="7819010" cy="45228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37" y="1838632"/>
              <a:ext cx="2177467" cy="19385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306" y="1838633"/>
              <a:ext cx="2728075" cy="1918230"/>
            </a:xfrm>
            <a:prstGeom prst="rect">
              <a:avLst/>
            </a:prstGeom>
          </p:spPr>
        </p:pic>
        <p:pic>
          <p:nvPicPr>
            <p:cNvPr id="6" name="Picture 5" descr="C:\Users\Acer\Downloads\Desktop\Air polution\6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1327" y="3864077"/>
              <a:ext cx="3881960" cy="2497394"/>
            </a:xfrm>
            <a:prstGeom prst="rect">
              <a:avLst/>
            </a:prstGeom>
            <a:noFill/>
          </p:spPr>
        </p:pic>
        <p:pic>
          <p:nvPicPr>
            <p:cNvPr id="7" name="Picture 6" descr="C:\Users\Acer\Downloads\Desktop\Air polution\55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17897" y="3873909"/>
              <a:ext cx="3737350" cy="2487562"/>
            </a:xfrm>
            <a:prstGeom prst="rect">
              <a:avLst/>
            </a:prstGeom>
            <a:noFill/>
          </p:spPr>
        </p:pic>
        <p:pic>
          <p:nvPicPr>
            <p:cNvPr id="8" name="Picture 10" descr="C:\Users\Acer\Downloads\Desktop\Air polution\images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97842" y="1838632"/>
              <a:ext cx="2557405" cy="191822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6835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21" y="2143760"/>
            <a:ext cx="7067700" cy="39227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79077" y="526025"/>
            <a:ext cx="3008670" cy="108154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06874" y="2868560"/>
            <a:ext cx="3594018" cy="1081549"/>
          </a:xfrm>
          <a:prstGeom prst="roundRect">
            <a:avLst/>
          </a:prstGeom>
          <a:gradFill>
            <a:gsLst>
              <a:gs pos="27950">
                <a:srgbClr val="3970A1"/>
              </a:gs>
              <a:gs pos="7000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5172887" y="2036610"/>
            <a:ext cx="6465412" cy="3964189"/>
          </a:xfrm>
          <a:prstGeom prst="snip1Rect">
            <a:avLst>
              <a:gd name="adj" fmla="val 323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36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মমতাজউদদীন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১৯৩৫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১৮ই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পশ্চিমবঙ্গ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মালদহে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অধ্যাপনায়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নাট্যকার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কানাকড়ি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পুরুস্কার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2070" y="576090"/>
            <a:ext cx="4236155" cy="5424709"/>
            <a:chOff x="735574" y="633544"/>
            <a:chExt cx="4236155" cy="54247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74" y="633544"/>
              <a:ext cx="4236155" cy="4857993"/>
            </a:xfrm>
            <a:prstGeom prst="rect">
              <a:avLst/>
            </a:prstGeom>
            <a:ln w="76200" cap="sq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Snip Diagonal Corner Rectangle 6"/>
            <p:cNvSpPr/>
            <p:nvPr/>
          </p:nvSpPr>
          <p:spPr>
            <a:xfrm>
              <a:off x="735574" y="5662298"/>
              <a:ext cx="4135272" cy="395955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rgbClr val="5C06BA"/>
                  </a:solidFill>
                  <a:latin typeface="NikoshBAN" pitchFamily="2" charset="0"/>
                  <a:cs typeface="NikoshBAN" pitchFamily="2" charset="0"/>
                </a:rPr>
                <a:t> লেখকঃ মমতাজউদদীন আহমদ </a:t>
              </a:r>
              <a:endParaRPr lang="en-US" sz="24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4" descr="C:\Users\BC\Downloads\jhg45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5" y="418033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271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78658"/>
            <a:ext cx="11995355" cy="6661355"/>
          </a:xfrm>
          <a:prstGeom prst="frame">
            <a:avLst>
              <a:gd name="adj1" fmla="val 19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r="14287" b="3942"/>
          <a:stretch/>
        </p:blipFill>
        <p:spPr bwMode="auto">
          <a:xfrm>
            <a:off x="5220929" y="322006"/>
            <a:ext cx="5299587" cy="6174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585017"/>
            <a:ext cx="4837471" cy="5574891"/>
            <a:chOff x="875071" y="983145"/>
            <a:chExt cx="3726426" cy="41394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997" y="983145"/>
              <a:ext cx="3027357" cy="23499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875071" y="3559277"/>
              <a:ext cx="3726426" cy="1563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আবৃত্তি ও পাঠ্যাংশ পর্যালোচনা।</a:t>
              </a:r>
              <a:endPara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4" descr="C:\Users\BC\Downloads\jhg45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443" y="322006"/>
            <a:ext cx="1121474" cy="127920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63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635</Words>
  <Application>Microsoft Office PowerPoint</Application>
  <PresentationFormat>Widescreen</PresentationFormat>
  <Paragraphs>122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AdorshoLipi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59</cp:revision>
  <dcterms:created xsi:type="dcterms:W3CDTF">2021-01-08T05:10:17Z</dcterms:created>
  <dcterms:modified xsi:type="dcterms:W3CDTF">2021-01-08T07:17:43Z</dcterms:modified>
</cp:coreProperties>
</file>