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A4400-7BBF-4B1B-9B48-C50EF4ED468E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E3FF3-E9DB-4C57-BC35-D5C7CAA15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049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A4400-7BBF-4B1B-9B48-C50EF4ED468E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E3FF3-E9DB-4C57-BC35-D5C7CAA15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322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A4400-7BBF-4B1B-9B48-C50EF4ED468E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E3FF3-E9DB-4C57-BC35-D5C7CAA15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401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A4400-7BBF-4B1B-9B48-C50EF4ED468E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E3FF3-E9DB-4C57-BC35-D5C7CAA15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832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A4400-7BBF-4B1B-9B48-C50EF4ED468E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E3FF3-E9DB-4C57-BC35-D5C7CAA15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98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A4400-7BBF-4B1B-9B48-C50EF4ED468E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E3FF3-E9DB-4C57-BC35-D5C7CAA15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158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A4400-7BBF-4B1B-9B48-C50EF4ED468E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E3FF3-E9DB-4C57-BC35-D5C7CAA15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360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A4400-7BBF-4B1B-9B48-C50EF4ED468E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E3FF3-E9DB-4C57-BC35-D5C7CAA15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540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A4400-7BBF-4B1B-9B48-C50EF4ED468E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E3FF3-E9DB-4C57-BC35-D5C7CAA15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3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A4400-7BBF-4B1B-9B48-C50EF4ED468E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E3FF3-E9DB-4C57-BC35-D5C7CAA15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213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A4400-7BBF-4B1B-9B48-C50EF4ED468E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E3FF3-E9DB-4C57-BC35-D5C7CAA15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276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A4400-7BBF-4B1B-9B48-C50EF4ED468E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E3FF3-E9DB-4C57-BC35-D5C7CAA15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731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</a:t>
            </a:r>
            <a:r>
              <a:rPr lang="bn-IN" sz="5400" dirty="0" smtClean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সবাইকে স্বাগতম </a:t>
            </a:r>
            <a:r>
              <a:rPr lang="en-US" sz="5400" dirty="0" smtClean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n w="0">
                <a:solidFill>
                  <a:srgbClr val="00206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606" y="3696839"/>
            <a:ext cx="3103807" cy="31038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504889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062" y="244699"/>
            <a:ext cx="11848563" cy="24469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</a:p>
          <a:p>
            <a:pPr algn="ctr"/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জনসংখ্যা </a:t>
            </a:r>
          </a:p>
          <a:p>
            <a:pPr algn="ctr"/>
            <a:r>
              <a:rPr lang="bn-IN" sz="4800" dirty="0" smtClean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জনসংখ্যা ও পরিবার </a:t>
            </a:r>
            <a:endParaRPr lang="en-US" sz="4800" dirty="0">
              <a:ln w="0">
                <a:solidFill>
                  <a:srgbClr val="FF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2" y="2827919"/>
            <a:ext cx="5834130" cy="38823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550" y="2827919"/>
            <a:ext cx="5833075" cy="38823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5119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2146" y="206062"/>
            <a:ext cx="4134119" cy="85000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0152" y="2599385"/>
            <a:ext cx="11977352" cy="377565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 পরিবার ও ছোট পরিবার সম্পর্কে ব্যাখ্যা করতে পারবে;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 পরিবার ও ছোট পরিবারের চাহিদা সম্পর্কে বর্ননা করতে পারবে;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 পরিবারের অসুবিধা ও ছোট পরিবারের সুবিধা সম্পর্কে বলতে পারবে; 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407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54432"/>
            <a:ext cx="6233375" cy="34969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492" y="2454432"/>
            <a:ext cx="5819507" cy="34969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233107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 পরিবার</a:t>
            </a:r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ঃপরিবার বড় হলে অনেক ধরনের সমস্যা দেখা দিতে পারে।পরিবারের লোকসংখ্যা বেশি হলে সবার চাহিদা পূরন করা যায় না। 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756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314" y="2605223"/>
            <a:ext cx="6153686" cy="37946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5223"/>
            <a:ext cx="6038313" cy="37946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249850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ln w="0"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 পরিবারের সমস্যাঃ</a:t>
            </a:r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বড় পরিবারে মৌলিক অধিকার খাদ্য,বস্ত্র, বাসস্থান,শিক্ষা ও চিকিৎসা এই চাহিদাগুলো পূরন করা সম্ভব হয় না।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933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5910" y="90152"/>
            <a:ext cx="11977352" cy="208637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যেসব পরিবারে লোকসংখ্যা বেশি সেখানে ছোট শিশুরা অনেক সময় মা-বাবার সাথে কাজে যায়।ফলে তারা ঠিকমতো মাদ্রাসায় যেতে পারে না।অসুস্থ হলে চিকিৎসা পায় না।ছোট পরিবারে সবার প্রয়োজন মেটানো সম্ভব।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09" y="2311422"/>
            <a:ext cx="6117465" cy="4295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407" y="2311422"/>
            <a:ext cx="5756856" cy="4295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5313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06085" y="167424"/>
            <a:ext cx="4134118" cy="75985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0152" y="3140298"/>
            <a:ext cx="11990231" cy="371770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বিষয়গুলোতে বড় পরিবার কী ধরনের সমস্যার সম্মুখীন হয়?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বস্ত্র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বাসস্থান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চিকিৎসা 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630" y="167424"/>
            <a:ext cx="3060022" cy="25500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8140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51538" y="167425"/>
            <a:ext cx="3902299" cy="81136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691684"/>
            <a:ext cx="12192000" cy="181592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  পরিবারের সমস্যাগুলো নিয়ে একটি পোস্টার তৈরি করে শ্রেনিতে উপস্থাপন কর।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597" y="167425"/>
            <a:ext cx="4057113" cy="22574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0024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43966" y="115909"/>
            <a:ext cx="3812147" cy="81136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588653"/>
            <a:ext cx="12191999" cy="276895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Font typeface="+mj-lt"/>
              <a:buAutoNum type="arabicPeriod"/>
            </a:pPr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 পরিবারের সমস্যাগুলো কী কী? 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 পরিবারের ভাল দিকগুলো কী কী? 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পরিবারের লোকসংখ্যা বেশি হলে কোন কোন চাহিদাগুলো পূরন করা সম্ভব হয় না?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404" y="77272"/>
            <a:ext cx="2143125" cy="2143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1054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05330" y="218941"/>
            <a:ext cx="3245476" cy="82424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171977"/>
            <a:ext cx="12192000" cy="135228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 পরিবারের ভালো ও বড় পরিবারের মন্দ দিকগুলো নিচের ছক অনুযায়ী খাতায় লিখ।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721449"/>
              </p:ext>
            </p:extLst>
          </p:nvPr>
        </p:nvGraphicFramePr>
        <p:xfrm>
          <a:off x="0" y="2820471"/>
          <a:ext cx="12192000" cy="4052984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6096000"/>
                <a:gridCol w="6096000"/>
              </a:tblGrid>
              <a:tr h="807506">
                <a:tc>
                  <a:txBody>
                    <a:bodyPr/>
                    <a:lstStyle/>
                    <a:p>
                      <a:pPr algn="ctr"/>
                      <a:r>
                        <a:rPr lang="bn-IN" sz="4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ভালো দিক </a:t>
                      </a:r>
                      <a:endParaRPr lang="en-US" sz="4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মন্দ দিক </a:t>
                      </a:r>
                      <a:endParaRPr lang="en-US" sz="4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80750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0750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0750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0750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2540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5400" dirty="0">
              <a:ln>
                <a:solidFill>
                  <a:srgbClr val="00206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05" y="2099256"/>
            <a:ext cx="3491851" cy="34918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8377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807594"/>
            <a:ext cx="6078829" cy="405040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আবুল কাশেম </a:t>
            </a:r>
          </a:p>
          <a:p>
            <a:pPr algn="ctr"/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pPr algn="ctr"/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লাকেশ্বর দাখিল মাদ্রাসা </a:t>
            </a:r>
          </a:p>
          <a:p>
            <a:pPr algn="ctr"/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ছাতক সুনামগঞ্জ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78829" y="2807594"/>
            <a:ext cx="6113172" cy="405040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শ্রেনিঃ তৃতীয় </a:t>
            </a:r>
          </a:p>
          <a:p>
            <a:pPr algn="ctr"/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বিষয়ঃবাংলাদেশ ও বিশ্বপরিচয় </a:t>
            </a:r>
          </a:p>
          <a:p>
            <a:pPr algn="ctr"/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 ১২ </a:t>
            </a:r>
          </a:p>
          <a:p>
            <a:pPr algn="ctr"/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 </a:t>
            </a:r>
          </a:p>
          <a:p>
            <a:pPr algn="ctr"/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 ০৫/০১/২০২১ ইং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147" y="165413"/>
            <a:ext cx="2253802" cy="2457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072" y="165413"/>
            <a:ext cx="2316651" cy="24574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025458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6" y="231820"/>
            <a:ext cx="11854287" cy="64651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297295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4" y="105510"/>
            <a:ext cx="11874321" cy="65059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231986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" y="143276"/>
            <a:ext cx="11977352" cy="66052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42607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72" y="70833"/>
            <a:ext cx="11948731" cy="65617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519170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76" y="1409607"/>
            <a:ext cx="5653825" cy="46347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687" y="1409607"/>
            <a:ext cx="5484723" cy="46347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137893" y="128789"/>
            <a:ext cx="7044744" cy="66970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 এবং নাম বল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47115" y="6092306"/>
            <a:ext cx="7044744" cy="66970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 পরিবারের সুবিধা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503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98" y="1376582"/>
            <a:ext cx="6669751" cy="45059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573" y="1376582"/>
            <a:ext cx="4505929" cy="45059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635617" y="141667"/>
            <a:ext cx="7675808" cy="66970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দেখতে পাচ্ছ?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25899" y="6074236"/>
            <a:ext cx="7675808" cy="66970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 পরিবার ও বড় পরিবার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7178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179" y="1790241"/>
            <a:ext cx="5950174" cy="41133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0" y="1790241"/>
            <a:ext cx="5769735" cy="41133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764406" y="244699"/>
            <a:ext cx="7173532" cy="66970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দেখে নাম বল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61505" y="5999409"/>
            <a:ext cx="7173532" cy="66970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মৌলিক অধিকার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1011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253</Words>
  <Application>Microsoft Office PowerPoint</Application>
  <PresentationFormat>Widescreen</PresentationFormat>
  <Paragraphs>44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15</cp:revision>
  <dcterms:created xsi:type="dcterms:W3CDTF">2021-01-05T13:28:48Z</dcterms:created>
  <dcterms:modified xsi:type="dcterms:W3CDTF">2021-01-08T06:34:09Z</dcterms:modified>
</cp:coreProperties>
</file>