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4" r:id="rId2"/>
    <p:sldId id="257" r:id="rId3"/>
    <p:sldId id="256" r:id="rId4"/>
    <p:sldId id="267" r:id="rId5"/>
    <p:sldId id="271" r:id="rId6"/>
    <p:sldId id="259" r:id="rId7"/>
    <p:sldId id="260" r:id="rId8"/>
    <p:sldId id="261" r:id="rId9"/>
    <p:sldId id="262" r:id="rId10"/>
    <p:sldId id="258" r:id="rId11"/>
    <p:sldId id="265" r:id="rId12"/>
    <p:sldId id="266" r:id="rId13"/>
    <p:sldId id="276" r:id="rId14"/>
    <p:sldId id="268" r:id="rId15"/>
    <p:sldId id="269" r:id="rId16"/>
    <p:sldId id="270" r:id="rId17"/>
    <p:sldId id="272" r:id="rId18"/>
    <p:sldId id="274" r:id="rId19"/>
    <p:sldId id="275" r:id="rId20"/>
    <p:sldId id="277" r:id="rId21"/>
  </p:sldIdLst>
  <p:sldSz cx="9144000" cy="5715000" type="screen16x10"/>
  <p:notesSz cx="6858000" cy="9144000"/>
  <p:defaultTextStyle>
    <a:defPPr>
      <a:defRPr lang="en-US"/>
    </a:defPPr>
    <a:lvl1pPr marL="0" algn="l" defTabSz="91423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19" algn="l" defTabSz="91423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37" algn="l" defTabSz="91423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55" algn="l" defTabSz="91423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74" algn="l" defTabSz="91423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92" algn="l" defTabSz="91423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10" algn="l" defTabSz="91423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828" algn="l" defTabSz="91423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47" algn="l" defTabSz="91423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528" y="-348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18B3C3-815B-4C16-8365-DB8FB5FDF867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E0B592-DCDA-40E9-942B-3F14B8FDC3F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2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19" algn="l" defTabSz="9142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37" algn="l" defTabSz="9142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55" algn="l" defTabSz="9142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74" algn="l" defTabSz="9142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92" algn="l" defTabSz="9142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10" algn="l" defTabSz="9142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28" algn="l" defTabSz="9142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47" algn="l" defTabSz="9142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5B76C-859D-4364-A21E-1E5EA9EF7A5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0B592-DCDA-40E9-942B-3F14B8FDC3F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0B592-DCDA-40E9-942B-3F14B8FDC3F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0B592-DCDA-40E9-942B-3F14B8FDC3F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62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52C53-7DF8-45FE-B0CE-4DA5816FC131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F5967-36A4-492A-80D9-7AE61FCEA0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52C53-7DF8-45FE-B0CE-4DA5816FC131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F5967-36A4-492A-80D9-7AE61FCEA0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2" y="228873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73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52C53-7DF8-45FE-B0CE-4DA5816FC131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F5967-36A4-492A-80D9-7AE61FCEA0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52C53-7DF8-45FE-B0CE-4DA5816FC131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F5967-36A4-492A-80D9-7AE61FCEA0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5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1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52C53-7DF8-45FE-B0CE-4DA5816FC131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F5967-36A4-492A-80D9-7AE61FCEA0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2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52C53-7DF8-45FE-B0CE-4DA5816FC131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F5967-36A4-492A-80D9-7AE61FCEA0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13" y="1279263"/>
            <a:ext cx="4040187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9" indent="0">
              <a:buNone/>
              <a:defRPr sz="2000" b="1"/>
            </a:lvl2pPr>
            <a:lvl3pPr marL="914237" indent="0">
              <a:buNone/>
              <a:defRPr sz="1800" b="1"/>
            </a:lvl3pPr>
            <a:lvl4pPr marL="1371355" indent="0">
              <a:buNone/>
              <a:defRPr sz="1600" b="1"/>
            </a:lvl4pPr>
            <a:lvl5pPr marL="1828474" indent="0">
              <a:buNone/>
              <a:defRPr sz="1600" b="1"/>
            </a:lvl5pPr>
            <a:lvl6pPr marL="2285592" indent="0">
              <a:buNone/>
              <a:defRPr sz="1600" b="1"/>
            </a:lvl6pPr>
            <a:lvl7pPr marL="2742710" indent="0">
              <a:buNone/>
              <a:defRPr sz="1600" b="1"/>
            </a:lvl7pPr>
            <a:lvl8pPr marL="3199828" indent="0">
              <a:buNone/>
              <a:defRPr sz="1600" b="1"/>
            </a:lvl8pPr>
            <a:lvl9pPr marL="365694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13" y="1812397"/>
            <a:ext cx="4040187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279263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9" indent="0">
              <a:buNone/>
              <a:defRPr sz="2000" b="1"/>
            </a:lvl2pPr>
            <a:lvl3pPr marL="914237" indent="0">
              <a:buNone/>
              <a:defRPr sz="1800" b="1"/>
            </a:lvl3pPr>
            <a:lvl4pPr marL="1371355" indent="0">
              <a:buNone/>
              <a:defRPr sz="1600" b="1"/>
            </a:lvl4pPr>
            <a:lvl5pPr marL="1828474" indent="0">
              <a:buNone/>
              <a:defRPr sz="1600" b="1"/>
            </a:lvl5pPr>
            <a:lvl6pPr marL="2285592" indent="0">
              <a:buNone/>
              <a:defRPr sz="1600" b="1"/>
            </a:lvl6pPr>
            <a:lvl7pPr marL="2742710" indent="0">
              <a:buNone/>
              <a:defRPr sz="1600" b="1"/>
            </a:lvl7pPr>
            <a:lvl8pPr marL="3199828" indent="0">
              <a:buNone/>
              <a:defRPr sz="1600" b="1"/>
            </a:lvl8pPr>
            <a:lvl9pPr marL="365694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812397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52C53-7DF8-45FE-B0CE-4DA5816FC131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F5967-36A4-492A-80D9-7AE61FCEA0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52C53-7DF8-45FE-B0CE-4DA5816FC131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F5967-36A4-492A-80D9-7AE61FCEA0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52C53-7DF8-45FE-B0CE-4DA5816FC131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F5967-36A4-492A-80D9-7AE61FCEA0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3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6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3" y="1195920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119" indent="0">
              <a:buNone/>
              <a:defRPr sz="1200"/>
            </a:lvl2pPr>
            <a:lvl3pPr marL="914237" indent="0">
              <a:buNone/>
              <a:defRPr sz="1100"/>
            </a:lvl3pPr>
            <a:lvl4pPr marL="1371355" indent="0">
              <a:buNone/>
              <a:defRPr sz="900"/>
            </a:lvl4pPr>
            <a:lvl5pPr marL="1828474" indent="0">
              <a:buNone/>
              <a:defRPr sz="900"/>
            </a:lvl5pPr>
            <a:lvl6pPr marL="2285592" indent="0">
              <a:buNone/>
              <a:defRPr sz="900"/>
            </a:lvl6pPr>
            <a:lvl7pPr marL="2742710" indent="0">
              <a:buNone/>
              <a:defRPr sz="900"/>
            </a:lvl7pPr>
            <a:lvl8pPr marL="3199828" indent="0">
              <a:buNone/>
              <a:defRPr sz="900"/>
            </a:lvl8pPr>
            <a:lvl9pPr marL="365694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52C53-7DF8-45FE-B0CE-4DA5816FC131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F5967-36A4-492A-80D9-7AE61FCEA0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119" indent="0">
              <a:buNone/>
              <a:defRPr sz="2800"/>
            </a:lvl2pPr>
            <a:lvl3pPr marL="914237" indent="0">
              <a:buNone/>
              <a:defRPr sz="2400"/>
            </a:lvl3pPr>
            <a:lvl4pPr marL="1371355" indent="0">
              <a:buNone/>
              <a:defRPr sz="2000"/>
            </a:lvl4pPr>
            <a:lvl5pPr marL="1828474" indent="0">
              <a:buNone/>
              <a:defRPr sz="2000"/>
            </a:lvl5pPr>
            <a:lvl6pPr marL="2285592" indent="0">
              <a:buNone/>
              <a:defRPr sz="2000"/>
            </a:lvl6pPr>
            <a:lvl7pPr marL="2742710" indent="0">
              <a:buNone/>
              <a:defRPr sz="2000"/>
            </a:lvl7pPr>
            <a:lvl8pPr marL="3199828" indent="0">
              <a:buNone/>
              <a:defRPr sz="2000"/>
            </a:lvl8pPr>
            <a:lvl9pPr marL="3656947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4472783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119" indent="0">
              <a:buNone/>
              <a:defRPr sz="1200"/>
            </a:lvl2pPr>
            <a:lvl3pPr marL="914237" indent="0">
              <a:buNone/>
              <a:defRPr sz="1100"/>
            </a:lvl3pPr>
            <a:lvl4pPr marL="1371355" indent="0">
              <a:buNone/>
              <a:defRPr sz="900"/>
            </a:lvl4pPr>
            <a:lvl5pPr marL="1828474" indent="0">
              <a:buNone/>
              <a:defRPr sz="900"/>
            </a:lvl5pPr>
            <a:lvl6pPr marL="2285592" indent="0">
              <a:buNone/>
              <a:defRPr sz="900"/>
            </a:lvl6pPr>
            <a:lvl7pPr marL="2742710" indent="0">
              <a:buNone/>
              <a:defRPr sz="900"/>
            </a:lvl7pPr>
            <a:lvl8pPr marL="3199828" indent="0">
              <a:buNone/>
              <a:defRPr sz="900"/>
            </a:lvl8pPr>
            <a:lvl9pPr marL="365694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52C53-7DF8-45FE-B0CE-4DA5816FC131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F5967-36A4-492A-80D9-7AE61FCEA0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000" t="-5000" r="-3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2" y="228865"/>
            <a:ext cx="8229600" cy="952500"/>
          </a:xfrm>
          <a:prstGeom prst="rect">
            <a:avLst/>
          </a:prstGeom>
        </p:spPr>
        <p:txBody>
          <a:bodyPr vert="horz" lIns="91424" tIns="45712" rIns="91424" bIns="4571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333500"/>
            <a:ext cx="8229600" cy="3771636"/>
          </a:xfrm>
          <a:prstGeom prst="rect">
            <a:avLst/>
          </a:prstGeom>
        </p:spPr>
        <p:txBody>
          <a:bodyPr vert="horz" lIns="91424" tIns="45712" rIns="91424" bIns="4571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5"/>
            <a:ext cx="2133600" cy="304271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A52C53-7DF8-45FE-B0CE-4DA5816FC131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2" y="5296965"/>
            <a:ext cx="2895600" cy="304271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5"/>
            <a:ext cx="2133600" cy="304271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F5967-36A4-492A-80D9-7AE61FCEA0B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237" rtl="0" eaLnBrk="1" latinLnBrk="0" hangingPunct="1">
        <a:spcBef>
          <a:spcPct val="0"/>
        </a:spcBef>
        <a:buNone/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39" indent="-342839" algn="l" defTabSz="91423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18" indent="-285699" algn="l" defTabSz="91423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95" indent="-228559" algn="l" defTabSz="91423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14" indent="-228559" algn="l" defTabSz="91423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33" indent="-228559" algn="l" defTabSz="91423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51" indent="-228559" algn="l" defTabSz="91423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69" indent="-228559" algn="l" defTabSz="91423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88" indent="-228559" algn="l" defTabSz="91423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06" indent="-228559" algn="l" defTabSz="91423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9" algn="l" defTabSz="9142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7" algn="l" defTabSz="9142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5" algn="l" defTabSz="9142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4" algn="l" defTabSz="9142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92" algn="l" defTabSz="9142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0" algn="l" defTabSz="9142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28" algn="l" defTabSz="9142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47" algn="l" defTabSz="9142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V="1">
            <a:off x="1143000" y="3175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/>
              <a:t> </a:t>
            </a:r>
            <a:r>
              <a:rPr lang="bn-IN" dirty="0" smtClean="0"/>
              <a:t>                    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571500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               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71800" y="952500"/>
            <a:ext cx="3048000" cy="1015663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762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G5VrwhN6OiQtQz8kOasO5m97mkgkh9wG0cX31dFt (1)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24200" y="2095500"/>
            <a:ext cx="3048000" cy="2981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4600" y="952500"/>
            <a:ext cx="3886200" cy="393954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5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</a:t>
            </a:r>
            <a:endParaRPr lang="en-US" sz="25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7252" y="876300"/>
            <a:ext cx="2986547" cy="2057399"/>
          </a:xfrm>
          <a:prstGeom prst="rect">
            <a:avLst/>
          </a:prstGeom>
        </p:spPr>
      </p:pic>
      <p:pic>
        <p:nvPicPr>
          <p:cNvPr id="3" name="Picture 2" descr="6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43400" y="845820"/>
            <a:ext cx="1828800" cy="2011680"/>
          </a:xfrm>
          <a:prstGeom prst="rect">
            <a:avLst/>
          </a:prstGeom>
        </p:spPr>
      </p:pic>
      <p:pic>
        <p:nvPicPr>
          <p:cNvPr id="4" name="Picture 3" descr="6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77000" y="753397"/>
            <a:ext cx="1822174" cy="20279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91200" y="3467100"/>
            <a:ext cx="2590800" cy="1200329"/>
          </a:xfrm>
          <a:prstGeom prst="rect">
            <a:avLst/>
          </a:prstGeom>
          <a:solidFill>
            <a:srgbClr val="00B0F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en-US" sz="7200" b="1" dirty="0" smtClean="0">
                <a:latin typeface="NikoshBAN" pitchFamily="2" charset="0"/>
                <a:cs typeface="NikoshBAN" pitchFamily="2" charset="0"/>
              </a:rPr>
              <a:t>লি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3619500"/>
            <a:ext cx="2209800" cy="1200329"/>
          </a:xfrm>
          <a:prstGeom prst="rect">
            <a:avLst/>
          </a:prstGeom>
          <a:solidFill>
            <a:srgbClr val="00B0F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en-US" sz="7200" b="1" dirty="0" smtClean="0">
                <a:latin typeface="NikoshBAN" pitchFamily="2" charset="0"/>
                <a:cs typeface="NikoshBAN" pitchFamily="2" charset="0"/>
              </a:rPr>
              <a:t>জ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952500"/>
            <a:ext cx="3429000" cy="393954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5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</a:t>
            </a:r>
            <a:endParaRPr lang="en-US" sz="25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6170" y="952500"/>
            <a:ext cx="3331029" cy="2590800"/>
          </a:xfrm>
          <a:prstGeom prst="rect">
            <a:avLst/>
          </a:prstGeom>
        </p:spPr>
      </p:pic>
      <p:pic>
        <p:nvPicPr>
          <p:cNvPr id="3" name="Picture 2" descr="6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876300"/>
            <a:ext cx="3657600" cy="2667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90600" y="3619500"/>
            <a:ext cx="2209800" cy="1200329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en-US" sz="7200" b="1" dirty="0" smtClean="0">
                <a:latin typeface="NikoshBAN" pitchFamily="2" charset="0"/>
                <a:cs typeface="NikoshBAN" pitchFamily="2" charset="0"/>
              </a:rPr>
              <a:t>ম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38800" y="3695700"/>
            <a:ext cx="1981200" cy="1200329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en-US" sz="7200" b="1" dirty="0" smtClean="0">
                <a:latin typeface="NikoshBAN" pitchFamily="2" charset="0"/>
                <a:cs typeface="NikoshBAN" pitchFamily="2" charset="0"/>
              </a:rPr>
              <a:t>তা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1485900"/>
            <a:ext cx="5257800" cy="212365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762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পাঠ্য বই সংযোগ</a:t>
            </a:r>
          </a:p>
          <a:p>
            <a:r>
              <a:rPr lang="en-US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পৃষ্ঠা নং-১১</a:t>
            </a:r>
            <a:endParaRPr lang="en-US" sz="6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028700"/>
            <a:ext cx="7162800" cy="132343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এবং শিক্ষার্থীর মিলিত পাঠ। শিক্ষক পড়বে এবং শিক্ষার্থী শুনবে ও সরবে বলবে।</a:t>
            </a:r>
            <a:endParaRPr 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Untitledৃা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952500"/>
            <a:ext cx="6400800" cy="40199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71800" y="1028700"/>
            <a:ext cx="2514600" cy="707886"/>
          </a:xfrm>
          <a:prstGeom prst="rect">
            <a:avLst/>
          </a:prstGeom>
          <a:ln w="76200"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পাঠ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Untitledৃ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0574" y="2066814"/>
            <a:ext cx="7329026" cy="17812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1028700"/>
            <a:ext cx="28956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2095500"/>
            <a:ext cx="7315200" cy="120032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শিক্ষার্থীরা কয়েকটা দলে ভাগ হয়ে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পাঠ্যাংশে উল্লেখিত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নিয়ে আলোচনা করবে।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0" y="1104900"/>
            <a:ext cx="4267200" cy="769441"/>
          </a:xfrm>
          <a:prstGeom prst="rect">
            <a:avLst/>
          </a:prstGeom>
          <a:solidFill>
            <a:srgbClr val="92D050"/>
          </a:solidFill>
          <a:ln w="76200"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4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মৌখিক মূল্যায়নঃ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0" y="2552700"/>
            <a:ext cx="7467600" cy="193899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পাঠে উল্লেখিত স্বরবর্ণ দুইটি দেখিয়ে শিক্ষার্থীদের দলে এবং প্রত্যেক কে আলাদা ভাবে স্পষ্ট ও শুদ্ধভাবে উচ্চারন করতে বলব।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952500"/>
            <a:ext cx="3276600" cy="83099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নিরাময়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1200" y="2324100"/>
            <a:ext cx="4724400" cy="193899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দুর্বল শিক্ষার্থী চিহ্নিত করে নিরাময়মূলক ব্যবস্থা গ্রহন করব।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0" y="2671124"/>
            <a:ext cx="4419600" cy="193897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lIns="91424" tIns="45712" rIns="91424" bIns="45712">
            <a:spAutoFit/>
          </a:bodyPr>
          <a:lstStyle/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মাহমুদ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শরীফ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মোল্লা</a:t>
            </a: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পশ্চিম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চর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মার্টিন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কমলনগর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লক্ষ্মীপুর</a:t>
            </a:r>
            <a:endParaRPr lang="en-US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00400" y="876300"/>
            <a:ext cx="1981200" cy="523204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lIns="91424" tIns="45712" rIns="91424" bIns="45712">
            <a:sp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শিক্ষক পরিচিতি</a:t>
            </a:r>
            <a:endParaRPr lang="en-US" sz="2800" dirty="0">
              <a:solidFill>
                <a:srgbClr val="FFFF0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6" name="Picture 5" descr="DSC_016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3000" y="2476500"/>
            <a:ext cx="2057400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1028700"/>
            <a:ext cx="3505200" cy="156966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314700"/>
            <a:ext cx="2412543" cy="21712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4335E-6 L 1.04336 -0.83885 " pathEditMode="relative" rAng="0" ptsTypes="AA">
                                      <p:cBhvr>
                                        <p:cTn id="11" dur="8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61" y="-419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57600" y="952500"/>
            <a:ext cx="1524000" cy="461649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6350">
            <a:solidFill>
              <a:schemeClr val="tx1"/>
            </a:solidFill>
          </a:ln>
        </p:spPr>
        <p:txBody>
          <a:bodyPr wrap="square" lIns="91424" tIns="45712" rIns="91424" bIns="45712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2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7400" y="1943101"/>
            <a:ext cx="4953000" cy="252375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 wrap="square" lIns="91424" tIns="45712" rIns="91424" bIns="45712" rtlCol="0">
            <a:spAutoFit/>
          </a:bodyPr>
          <a:lstStyle/>
          <a:p>
            <a:pPr algn="ctr"/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৭</a:t>
            </a:r>
          </a:p>
          <a:p>
            <a:pPr algn="ctr"/>
            <a:r>
              <a:rPr lang="en-US" sz="28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শিরনামঃ</a:t>
            </a:r>
            <a:r>
              <a:rPr lang="en-US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শিখিঃ</a:t>
            </a:r>
            <a:r>
              <a:rPr lang="en-US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অ আ</a:t>
            </a:r>
          </a:p>
          <a:p>
            <a:pPr algn="ctr"/>
            <a:r>
              <a:rPr lang="en-US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সময়ঃ৪০ </a:t>
            </a:r>
            <a:r>
              <a:rPr lang="en-US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800100"/>
            <a:ext cx="1905000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1866900"/>
            <a:ext cx="7086600" cy="163121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শোনা</a:t>
            </a:r>
            <a:endParaRPr lang="en-US" sz="20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১.১.১।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শব্দে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বাংলা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বর্ণমালার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ধ্বনি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মনোযোগ সহকারে শুনবে ও মনে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রাখবে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১.২.১।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কারচিহ্নহীন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শুনবে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রাখবে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১.২.২।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কারচিহ্নযুক্ত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শুনবে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রাখবে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990600" y="3619500"/>
            <a:ext cx="7086600" cy="121920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বলা</a:t>
            </a:r>
            <a:endParaRPr lang="en-US" sz="20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১.১.১। 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বর্ণমালার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ধ্বনি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স্পষ্ট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শুদ্ধভাবে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১.২.১।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কারচিহ্নহীন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স্পষ্টভাবে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endPara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১.২.২।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কারচিহ্নযুক্ত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স্পষ্টভাবে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1200" y="1257300"/>
            <a:ext cx="5029200" cy="120032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শিখিঃ</a:t>
            </a: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 </a:t>
            </a: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6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09831" y="929368"/>
            <a:ext cx="3972169" cy="27663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67000" y="3924300"/>
            <a:ext cx="3352800" cy="1015663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জ আসে 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434" name="Picture 2" descr="upload.wikimedia.org/wikipedia/commons/b/b2/Hau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916252"/>
            <a:ext cx="3733800" cy="2754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61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419100"/>
            <a:ext cx="3048000" cy="3048000"/>
          </a:xfrm>
          <a:prstGeom prst="rect">
            <a:avLst/>
          </a:prstGeom>
        </p:spPr>
      </p:pic>
      <p:pic>
        <p:nvPicPr>
          <p:cNvPr id="5" name="Picture 4" descr="6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7400" y="876301"/>
            <a:ext cx="2133600" cy="23922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33600" y="3390900"/>
            <a:ext cx="4191000" cy="156966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en-US" sz="9600" b="1" dirty="0" smtClean="0">
                <a:latin typeface="NikoshBAN" pitchFamily="2" charset="0"/>
                <a:cs typeface="NikoshBAN" pitchFamily="2" charset="0"/>
              </a:rPr>
              <a:t>লি হাসে</a:t>
            </a:r>
            <a:endParaRPr lang="en-US" sz="9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6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3909" y="800100"/>
            <a:ext cx="3691890" cy="2895600"/>
          </a:xfrm>
          <a:prstGeom prst="rect">
            <a:avLst/>
          </a:prstGeom>
        </p:spPr>
      </p:pic>
      <p:pic>
        <p:nvPicPr>
          <p:cNvPr id="5" name="Picture 4" descr="6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749130"/>
            <a:ext cx="3581400" cy="29465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67000" y="3790771"/>
            <a:ext cx="3276600" cy="1200329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en-US" sz="7200" b="1" dirty="0" smtClean="0">
                <a:latin typeface="NikoshBAN" pitchFamily="2" charset="0"/>
                <a:cs typeface="NikoshBAN" pitchFamily="2" charset="0"/>
              </a:rPr>
              <a:t>ম খাই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6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0201" y="876300"/>
            <a:ext cx="2867025" cy="2971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67000" y="3695700"/>
            <a:ext cx="3200400" cy="1107996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তা চাই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175015_bangladesh_pratidin_Ata-Fa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5800" y="1028700"/>
            <a:ext cx="365760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199</Words>
  <Application>Microsoft Office PowerPoint</Application>
  <PresentationFormat>On-screen Show (16:10)</PresentationFormat>
  <Paragraphs>49</Paragraphs>
  <Slides>20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DELL</cp:lastModifiedBy>
  <cp:revision>113</cp:revision>
  <dcterms:created xsi:type="dcterms:W3CDTF">2017-01-07T08:54:47Z</dcterms:created>
  <dcterms:modified xsi:type="dcterms:W3CDTF">2021-01-07T18:05:02Z</dcterms:modified>
</cp:coreProperties>
</file>