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7" r:id="rId5"/>
  </p:sldMasterIdLst>
  <p:sldIdLst>
    <p:sldId id="256" r:id="rId6"/>
    <p:sldId id="257" r:id="rId7"/>
    <p:sldId id="259" r:id="rId8"/>
    <p:sldId id="260" r:id="rId9"/>
    <p:sldId id="271" r:id="rId10"/>
    <p:sldId id="262" r:id="rId11"/>
    <p:sldId id="264" r:id="rId12"/>
    <p:sldId id="266" r:id="rId13"/>
    <p:sldId id="268" r:id="rId14"/>
    <p:sldId id="267" r:id="rId15"/>
    <p:sldId id="263" r:id="rId16"/>
    <p:sldId id="269" r:id="rId17"/>
    <p:sldId id="261" r:id="rId18"/>
    <p:sldId id="270" r:id="rId19"/>
    <p:sldId id="265" r:id="rId20"/>
    <p:sldId id="272" r:id="rId21"/>
    <p:sldId id="278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47F9-0628-4082-B99B-AE9EC1C7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01543-9D54-49CE-BFAA-F8EB05F5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FD06D-B3F5-48A6-8F28-CC30D805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8CD8-ADE7-458F-A418-E0264F1C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12E4-9A9E-4FA5-95A4-F7C262F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33C-717F-44FF-803B-C774495F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17C8D-A1B2-407F-9C20-43F95340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B7F5-3BA6-4C08-A259-665A7EB3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2CC64-E365-44F3-81F4-29C5F43B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54BE-A24A-43D1-98EB-07CA4891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34395-679C-44EE-A06C-B26802406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3027C-EFFA-42A1-929D-56687D1D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E46B-632B-4A67-8C4D-14E83DD5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373-78BE-4091-835D-2D232871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E86-A230-4C89-BECC-62EF7F8D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86DF-8A83-45B3-9A12-05A40A64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C998-38D3-4A31-ABE7-FFECB310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4E77-9BDD-4BC4-AFC0-75B9A591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FC68-7028-4744-B420-4937D21F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B0C8-5A4B-47E4-BB55-33E64C7E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80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1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89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0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1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8FB2-67AC-4F10-B13A-7A38AF71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FB53B-6586-4C18-BD2C-1C09ADE5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6410-BC9F-42E6-A137-8B907A4B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E4-DD33-4925-B49D-807A2580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C8D6-FF82-401A-83C2-D7ACB36C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9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5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24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8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7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21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9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53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17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7CDD-7056-4139-9A9B-5FF5DE57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EA50-AE42-4FDC-8F4C-2E6513E7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4C736-C3B5-4C7D-902E-16DA75BA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34643-1473-4E04-B5E7-6AFF6574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7D4D0-C623-4C95-8936-F7D7C293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F3CA2-F0F1-4820-8CF8-58F639A7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1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4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5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2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1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6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5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E8CC-A15B-4A1C-883B-E16FD639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A60C-1562-48F4-BBF1-21D168EE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3A466-824B-4B7C-B688-5EA83346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91BA7-5CB9-44A9-B571-F4DEC96EB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877-5048-45A0-A260-AABB37000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C5A3D-4A16-4EBB-948A-74FDB2BB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D9763-E9BD-471C-BC76-B2122C1F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3580C-29A9-48FF-921B-CEA98A8A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903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6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0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7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1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3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88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D0A9-C0C2-4D6C-8692-37255D78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FB81-97B1-4FB0-8275-F86471EB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5BFAB-972C-4CDE-BCD7-C5E9CA1C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EC4C5-17F2-4BFF-B411-86AFD2C0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1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4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5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7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0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4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0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889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6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F6BC-7D27-4165-94D3-9C512866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905E5-E3DC-4C6B-B5B5-13A7787F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668AD-0255-4069-92D8-4FAC663F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7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4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5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561A-64DF-4F56-AC25-E12FBBC7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EFFA-66C1-4E77-8FD1-63DD057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BDCE6-868A-4B51-99B0-36678075F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42BC6-45F3-4BF1-8F32-9F89A5C3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258B4-D48D-4073-BC99-A626D90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0ECC-930F-4D5A-922F-C6C0717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0A4-7E2F-4853-8F99-8B15364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2D4A6-4FFE-48A8-9D54-1204D3F8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0223-BBAB-4794-BE5D-47141A675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7F12B-96A2-40BC-9C19-F96CD57E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404B6-F364-4CED-A6E4-62D5212C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AB063-948A-4799-A647-A9926CE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7BEE-70F0-4E81-81F8-C83E4685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5FB9-6D2F-4FF8-B79B-DD623417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4D5A-5D2C-40E2-A003-4FC47D8B6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7821-7B68-4A5F-AF67-B41BE380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3C53-A2CE-4F18-8E10-64AB78F0B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A7BE1-6C15-4A76-80AC-29B90E2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68924-6819-45DA-A6D9-DD089E3E8FC4}"/>
              </a:ext>
            </a:extLst>
          </p:cNvPr>
          <p:cNvSpPr txBox="1"/>
          <p:nvPr/>
        </p:nvSpPr>
        <p:spPr>
          <a:xfrm>
            <a:off x="1378635" y="182880"/>
            <a:ext cx="988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CDCB7A-65BC-49F3-8407-4F3DAA10C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41774" r="50462" b="33322"/>
          <a:stretch/>
        </p:blipFill>
        <p:spPr>
          <a:xfrm>
            <a:off x="1250877" y="2043739"/>
            <a:ext cx="4212994" cy="2770521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57A5E-5972-4F8C-A8F0-A2DE3AB9DAC8}"/>
              </a:ext>
            </a:extLst>
          </p:cNvPr>
          <p:cNvSpPr txBox="1"/>
          <p:nvPr/>
        </p:nvSpPr>
        <p:spPr>
          <a:xfrm>
            <a:off x="1250877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40479-34BB-42A6-B560-E275D34A70F1}"/>
              </a:ext>
            </a:extLst>
          </p:cNvPr>
          <p:cNvSpPr txBox="1"/>
          <p:nvPr/>
        </p:nvSpPr>
        <p:spPr>
          <a:xfrm>
            <a:off x="1364973" y="5128971"/>
            <a:ext cx="3352801" cy="110799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  <a:r>
              <a:rPr lang="bn-IN" sz="6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পড়ে </a:t>
            </a:r>
            <a:endParaRPr lang="en-US" sz="66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6746-9185-4743-BDD9-CA14B7FFC418}"/>
              </a:ext>
            </a:extLst>
          </p:cNvPr>
          <p:cNvSpPr txBox="1"/>
          <p:nvPr/>
        </p:nvSpPr>
        <p:spPr>
          <a:xfrm>
            <a:off x="8051407" y="2759262"/>
            <a:ext cx="1729409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endParaRPr lang="en-US" sz="66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9B943-89C2-4872-862B-C4B2AA55E447}"/>
              </a:ext>
            </a:extLst>
          </p:cNvPr>
          <p:cNvSpPr txBox="1"/>
          <p:nvPr/>
        </p:nvSpPr>
        <p:spPr>
          <a:xfrm>
            <a:off x="8092464" y="4989824"/>
            <a:ext cx="1994453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3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গুণে ভরা কালো জাম">
            <a:extLst>
              <a:ext uri="{FF2B5EF4-FFF2-40B4-BE49-F238E27FC236}">
                <a16:creationId xmlns:a16="http://schemas.microsoft.com/office/drawing/2014/main" id="{5F5A4FDB-A117-4A1C-8CBD-BF7A766A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96" y="3370750"/>
            <a:ext cx="1824427" cy="17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E64DE-2D72-46C2-85DE-61A6EAC3A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70" y="3370751"/>
            <a:ext cx="1905685" cy="168720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6D0803-1DA4-42EC-A446-6E8078C12F5A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0BF8D-29ED-4FEC-9F99-6C6746E5663C}"/>
              </a:ext>
            </a:extLst>
          </p:cNvPr>
          <p:cNvSpPr txBox="1"/>
          <p:nvPr/>
        </p:nvSpPr>
        <p:spPr>
          <a:xfrm>
            <a:off x="679938" y="2078588"/>
            <a:ext cx="11226017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18AF02-E7F9-402C-93E2-E72DF6A5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4" y="342899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F19AFE-442E-4BD0-A93C-57EB22BED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57" y="3370751"/>
            <a:ext cx="2047839" cy="1687205"/>
          </a:xfrm>
          <a:prstGeom prst="rect">
            <a:avLst/>
          </a:prstGeom>
        </p:spPr>
      </p:pic>
      <p:pic>
        <p:nvPicPr>
          <p:cNvPr id="18" name="Picture 4" descr="ঝাঁকি জাল দিয়ে মাছ শিকার | প্রবাসী স্পেশাল | Cast Net Fishing | How to  Throw Cast Net - YouTube">
            <a:extLst>
              <a:ext uri="{FF2B5EF4-FFF2-40B4-BE49-F238E27FC236}">
                <a16:creationId xmlns:a16="http://schemas.microsoft.com/office/drawing/2014/main" id="{6BBC9D68-7B2F-48A3-9401-544EC913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53" y="3370751"/>
            <a:ext cx="1847036" cy="16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চিত্ৰ:ফাচি জাল.JPG - অসমীয়া ৱিকিপিডিয়া">
            <a:extLst>
              <a:ext uri="{FF2B5EF4-FFF2-40B4-BE49-F238E27FC236}">
                <a16:creationId xmlns:a16="http://schemas.microsoft.com/office/drawing/2014/main" id="{FF1CD4BF-5636-4B91-A583-E9535715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31" y="3370750"/>
            <a:ext cx="1895475" cy="168720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F9FAE-9E56-4B85-A218-0CCAC41A6F62}"/>
              </a:ext>
            </a:extLst>
          </p:cNvPr>
          <p:cNvSpPr txBox="1"/>
          <p:nvPr/>
        </p:nvSpPr>
        <p:spPr>
          <a:xfrm>
            <a:off x="267288" y="5261676"/>
            <a:ext cx="150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A4018-F094-4665-B555-0FF3A169A7F8}"/>
              </a:ext>
            </a:extLst>
          </p:cNvPr>
          <p:cNvSpPr txBox="1"/>
          <p:nvPr/>
        </p:nvSpPr>
        <p:spPr>
          <a:xfrm>
            <a:off x="1918557" y="5261677"/>
            <a:ext cx="245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8D365-582F-435E-A3FF-7002919A85CF}"/>
              </a:ext>
            </a:extLst>
          </p:cNvPr>
          <p:cNvSpPr txBox="1"/>
          <p:nvPr/>
        </p:nvSpPr>
        <p:spPr>
          <a:xfrm>
            <a:off x="4209442" y="5261676"/>
            <a:ext cx="166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641047-1D71-419C-8F07-C4433CEE17CB}"/>
              </a:ext>
            </a:extLst>
          </p:cNvPr>
          <p:cNvSpPr txBox="1"/>
          <p:nvPr/>
        </p:nvSpPr>
        <p:spPr>
          <a:xfrm>
            <a:off x="6155077" y="5261676"/>
            <a:ext cx="200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লে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AA32BF-5B8F-406B-B584-1EFA4DFBC778}"/>
              </a:ext>
            </a:extLst>
          </p:cNvPr>
          <p:cNvSpPr txBox="1"/>
          <p:nvPr/>
        </p:nvSpPr>
        <p:spPr>
          <a:xfrm>
            <a:off x="7966310" y="5207745"/>
            <a:ext cx="245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মরুল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A81522-344E-4687-A689-03F2B6164195}"/>
              </a:ext>
            </a:extLst>
          </p:cNvPr>
          <p:cNvSpPr txBox="1"/>
          <p:nvPr/>
        </p:nvSpPr>
        <p:spPr>
          <a:xfrm>
            <a:off x="10273443" y="5261676"/>
            <a:ext cx="166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  <p:bldP spid="23" grpId="0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9F1E5-74BB-4ECD-A57E-BBE04F2D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3" t="37958" r="6816" b="34506"/>
          <a:stretch/>
        </p:blipFill>
        <p:spPr>
          <a:xfrm>
            <a:off x="1322363" y="1805509"/>
            <a:ext cx="4773637" cy="2523888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7E65D-C603-4C76-B654-132960FA43B9}"/>
              </a:ext>
            </a:extLst>
          </p:cNvPr>
          <p:cNvSpPr txBox="1"/>
          <p:nvPr/>
        </p:nvSpPr>
        <p:spPr>
          <a:xfrm>
            <a:off x="969523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4E93B-8DF4-4652-A24F-25D24CC7FC9A}"/>
              </a:ext>
            </a:extLst>
          </p:cNvPr>
          <p:cNvSpPr txBox="1"/>
          <p:nvPr/>
        </p:nvSpPr>
        <p:spPr>
          <a:xfrm>
            <a:off x="1322363" y="4825218"/>
            <a:ext cx="3995225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 নামে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3CF38-0083-40F4-A17E-3AD6A74C03AA}"/>
              </a:ext>
            </a:extLst>
          </p:cNvPr>
          <p:cNvSpPr txBox="1"/>
          <p:nvPr/>
        </p:nvSpPr>
        <p:spPr>
          <a:xfrm>
            <a:off x="7188591" y="2209856"/>
            <a:ext cx="3542714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3E416-6A0E-4801-9F6E-F4B87CB6A382}"/>
              </a:ext>
            </a:extLst>
          </p:cNvPr>
          <p:cNvSpPr txBox="1"/>
          <p:nvPr/>
        </p:nvSpPr>
        <p:spPr>
          <a:xfrm>
            <a:off x="8200293" y="4825218"/>
            <a:ext cx="1858108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5856">
              <a:srgbClr val="71B5BB"/>
            </a:gs>
            <a:gs pos="58000">
              <a:srgbClr val="00B0F0"/>
            </a:gs>
            <a:gs pos="93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াংলাদেশে ঝিনুক চাষের অর্থনৈতিক গুরুত্ব - Agrobangla | agricultural  information and Ecommerce">
            <a:extLst>
              <a:ext uri="{FF2B5EF4-FFF2-40B4-BE49-F238E27FC236}">
                <a16:creationId xmlns:a16="http://schemas.microsoft.com/office/drawing/2014/main" id="{C8C6266C-FB9D-4242-941A-BDAD080D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6" y="3395809"/>
            <a:ext cx="255504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ক্সবাজার সমদ্র সকৈতে ডলফনিরে পর এল গাঙচলিরে ঝাঁক - দৈনিক করতোয়া">
            <a:extLst>
              <a:ext uri="{FF2B5EF4-FFF2-40B4-BE49-F238E27FC236}">
                <a16:creationId xmlns:a16="http://schemas.microsoft.com/office/drawing/2014/main" id="{F19AC0DE-AD35-4B13-B318-E1F2E0F4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84" y="3445597"/>
            <a:ext cx="2062451" cy="13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39536FA6-C06A-4530-931A-E9C44096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13" y="3429000"/>
            <a:ext cx="2158603" cy="13669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00+ Jhumuka ideas in 2020 | gold earrings designs, gold jhumka earrings,  gold jewelry indian">
            <a:extLst>
              <a:ext uri="{FF2B5EF4-FFF2-40B4-BE49-F238E27FC236}">
                <a16:creationId xmlns:a16="http://schemas.microsoft.com/office/drawing/2014/main" id="{48F9BE7C-3994-432E-93DE-196EBE08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26" y="3429001"/>
            <a:ext cx="191959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ধেয়ে আসছে বছরের প্রথম কালবৈশাখী ঝড়">
            <a:extLst>
              <a:ext uri="{FF2B5EF4-FFF2-40B4-BE49-F238E27FC236}">
                <a16:creationId xmlns:a16="http://schemas.microsoft.com/office/drawing/2014/main" id="{C0EF8157-E20B-4CD9-8025-0E73C87D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83" y="3412404"/>
            <a:ext cx="2062451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E27CC-04C2-438A-9103-590C344B93CE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B3D95-08FC-4C3D-A8FF-2C4E9997D653}"/>
              </a:ext>
            </a:extLst>
          </p:cNvPr>
          <p:cNvSpPr txBox="1"/>
          <p:nvPr/>
        </p:nvSpPr>
        <p:spPr>
          <a:xfrm>
            <a:off x="482991" y="1918725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EE005-5600-43FE-8A41-FB245123218C}"/>
              </a:ext>
            </a:extLst>
          </p:cNvPr>
          <p:cNvSpPr txBox="1"/>
          <p:nvPr/>
        </p:nvSpPr>
        <p:spPr>
          <a:xfrm>
            <a:off x="384631" y="5072739"/>
            <a:ext cx="255504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ঝিনুক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7C193-41D6-4571-BB08-3491447CDD8E}"/>
              </a:ext>
            </a:extLst>
          </p:cNvPr>
          <p:cNvSpPr txBox="1"/>
          <p:nvPr/>
        </p:nvSpPr>
        <p:spPr>
          <a:xfrm>
            <a:off x="3061791" y="5064511"/>
            <a:ext cx="188591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ঝড়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D63FE-BD72-444D-8D73-2BBABFDE8085}"/>
              </a:ext>
            </a:extLst>
          </p:cNvPr>
          <p:cNvSpPr txBox="1"/>
          <p:nvPr/>
        </p:nvSpPr>
        <p:spPr>
          <a:xfrm>
            <a:off x="5069823" y="5064511"/>
            <a:ext cx="218206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ঝগড়া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F3C0F-2731-4B2D-971B-9512AB66251D}"/>
              </a:ext>
            </a:extLst>
          </p:cNvPr>
          <p:cNvSpPr txBox="1"/>
          <p:nvPr/>
        </p:nvSpPr>
        <p:spPr>
          <a:xfrm>
            <a:off x="7453571" y="5072739"/>
            <a:ext cx="188591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ঝাঁক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2B49F-6763-4E5C-93A2-EC957A9ED693}"/>
              </a:ext>
            </a:extLst>
          </p:cNvPr>
          <p:cNvSpPr txBox="1"/>
          <p:nvPr/>
        </p:nvSpPr>
        <p:spPr>
          <a:xfrm>
            <a:off x="9581436" y="5064511"/>
            <a:ext cx="2401186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ঝুমকা 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3FCC45-E0F7-4E5B-B2C2-BA11D6A1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68134" r="7530" b="2640"/>
          <a:stretch/>
        </p:blipFill>
        <p:spPr>
          <a:xfrm>
            <a:off x="1280161" y="1927274"/>
            <a:ext cx="4815840" cy="25462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9CAC2-4EC2-460F-842B-2F31B75ED3F2}"/>
              </a:ext>
            </a:extLst>
          </p:cNvPr>
          <p:cNvSpPr txBox="1"/>
          <p:nvPr/>
        </p:nvSpPr>
        <p:spPr>
          <a:xfrm>
            <a:off x="393894" y="4780289"/>
            <a:ext cx="6977577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ডাকে রোদে মেঘে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0300D-953D-476E-A611-07914371DDD8}"/>
              </a:ext>
            </a:extLst>
          </p:cNvPr>
          <p:cNvSpPr txBox="1"/>
          <p:nvPr/>
        </p:nvSpPr>
        <p:spPr>
          <a:xfrm>
            <a:off x="8689143" y="2076156"/>
            <a:ext cx="2323515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C8063-3937-471D-8AC0-021C2890F2DF}"/>
              </a:ext>
            </a:extLst>
          </p:cNvPr>
          <p:cNvSpPr txBox="1"/>
          <p:nvPr/>
        </p:nvSpPr>
        <p:spPr>
          <a:xfrm>
            <a:off x="8661008" y="4781844"/>
            <a:ext cx="2323515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D4DF3-173C-4D6A-8D2D-DDC35768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95" y="408406"/>
            <a:ext cx="841320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5856">
              <a:srgbClr val="71B5BB"/>
            </a:gs>
            <a:gs pos="58000">
              <a:srgbClr val="00B0F0"/>
            </a:gs>
            <a:gs pos="77000">
              <a:schemeClr val="accent6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3B158FD0-616C-4F97-AEC6-45654013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798276"/>
            <a:ext cx="2876550" cy="13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্যবহারিক কাজে জেনারেটর ও ইঞ্জিন সম্বন্ধে গুরুত্বপূর্ণ প্রশ্ন - উত্তর |  VoltageLab">
            <a:extLst>
              <a:ext uri="{FF2B5EF4-FFF2-40B4-BE49-F238E27FC236}">
                <a16:creationId xmlns:a16="http://schemas.microsoft.com/office/drawing/2014/main" id="{11885AA7-1B11-4337-B6E9-1B1FE0D7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6" y="3798276"/>
            <a:ext cx="3071446" cy="138959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কাশিয়ানীতে কোচিং সেন্টারের বেঞ্চ শিক্ষা প্রতিষ্ঠানে বিতরণ - Aloron71 is  the Best Newspaper Site in Bangladash">
            <a:extLst>
              <a:ext uri="{FF2B5EF4-FFF2-40B4-BE49-F238E27FC236}">
                <a16:creationId xmlns:a16="http://schemas.microsoft.com/office/drawing/2014/main" id="{FF488CB0-987F-43CF-9EA3-72A871A0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" y="3798277"/>
            <a:ext cx="3378849" cy="13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001A7-FEFE-4A94-911B-7BA28754F751}"/>
              </a:ext>
            </a:extLst>
          </p:cNvPr>
          <p:cNvSpPr txBox="1"/>
          <p:nvPr/>
        </p:nvSpPr>
        <p:spPr>
          <a:xfrm>
            <a:off x="419686" y="464304"/>
            <a:ext cx="1155895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B3A16-5EEF-4014-87A2-7512570E93A5}"/>
              </a:ext>
            </a:extLst>
          </p:cNvPr>
          <p:cNvSpPr txBox="1"/>
          <p:nvPr/>
        </p:nvSpPr>
        <p:spPr>
          <a:xfrm>
            <a:off x="546296" y="2184103"/>
            <a:ext cx="11312769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2447F-F072-4F3E-BCE9-1D635F688892}"/>
              </a:ext>
            </a:extLst>
          </p:cNvPr>
          <p:cNvSpPr txBox="1"/>
          <p:nvPr/>
        </p:nvSpPr>
        <p:spPr>
          <a:xfrm>
            <a:off x="1284849" y="5293757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204DD-D5D9-405F-8894-3EBD48B7ED0C}"/>
              </a:ext>
            </a:extLst>
          </p:cNvPr>
          <p:cNvSpPr txBox="1"/>
          <p:nvPr/>
        </p:nvSpPr>
        <p:spPr>
          <a:xfrm>
            <a:off x="4960033" y="5321451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236C0-C203-4248-B929-140C40F063A7}"/>
              </a:ext>
            </a:extLst>
          </p:cNvPr>
          <p:cNvSpPr txBox="1"/>
          <p:nvPr/>
        </p:nvSpPr>
        <p:spPr>
          <a:xfrm>
            <a:off x="9046404" y="5293758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ঞ্জি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build="p" animBg="1"/>
      <p:bldP spid="12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9C197-3BAD-4242-8C0E-095A953D4D2C}"/>
              </a:ext>
            </a:extLst>
          </p:cNvPr>
          <p:cNvSpPr txBox="1"/>
          <p:nvPr/>
        </p:nvSpPr>
        <p:spPr>
          <a:xfrm>
            <a:off x="3293011" y="266130"/>
            <a:ext cx="5605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শিক্ষকের আর্দশ পাঠ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C4917-AE08-4AAD-BB5D-72CDBF025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33378" y="1284444"/>
            <a:ext cx="9369083" cy="2899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3F894-A439-41F8-A7A2-914A9C8E7786}"/>
              </a:ext>
            </a:extLst>
          </p:cNvPr>
          <p:cNvSpPr txBox="1"/>
          <p:nvPr/>
        </p:nvSpPr>
        <p:spPr>
          <a:xfrm>
            <a:off x="706912" y="4353032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1A43-02B6-4CAA-9BA9-3312F23EBDA9}"/>
              </a:ext>
            </a:extLst>
          </p:cNvPr>
          <p:cNvSpPr txBox="1"/>
          <p:nvPr/>
        </p:nvSpPr>
        <p:spPr>
          <a:xfrm>
            <a:off x="3002493" y="4353032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90D0A-D861-467D-BD66-1D43F448ADBF}"/>
              </a:ext>
            </a:extLst>
          </p:cNvPr>
          <p:cNvSpPr txBox="1"/>
          <p:nvPr/>
        </p:nvSpPr>
        <p:spPr>
          <a:xfrm>
            <a:off x="5390316" y="4322546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014AB-EAD3-468A-9B7C-12720E81E365}"/>
              </a:ext>
            </a:extLst>
          </p:cNvPr>
          <p:cNvSpPr txBox="1"/>
          <p:nvPr/>
        </p:nvSpPr>
        <p:spPr>
          <a:xfrm>
            <a:off x="7438535" y="4353032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B8D93-3F63-4D3D-BBA7-1E1E63D83647}"/>
              </a:ext>
            </a:extLst>
          </p:cNvPr>
          <p:cNvSpPr txBox="1"/>
          <p:nvPr/>
        </p:nvSpPr>
        <p:spPr>
          <a:xfrm>
            <a:off x="9693464" y="4322546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6EAE3-207D-4379-B8C0-F04DF27F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411458" y="1645921"/>
            <a:ext cx="9369083" cy="2767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E6266-EF31-4AED-99E0-1576B9C82B89}"/>
              </a:ext>
            </a:extLst>
          </p:cNvPr>
          <p:cNvSpPr txBox="1"/>
          <p:nvPr/>
        </p:nvSpPr>
        <p:spPr>
          <a:xfrm>
            <a:off x="2925096" y="368728"/>
            <a:ext cx="6341806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শিক্ষার্থীর সরব পাঠ </a:t>
            </a:r>
            <a:endParaRPr 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2C90A-79F4-4F16-A780-D9E9911E1261}"/>
              </a:ext>
            </a:extLst>
          </p:cNvPr>
          <p:cNvSpPr txBox="1"/>
          <p:nvPr/>
        </p:nvSpPr>
        <p:spPr>
          <a:xfrm>
            <a:off x="759921" y="4684337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B7C56-22D9-4FE3-BAFD-08FB98D39865}"/>
              </a:ext>
            </a:extLst>
          </p:cNvPr>
          <p:cNvSpPr txBox="1"/>
          <p:nvPr/>
        </p:nvSpPr>
        <p:spPr>
          <a:xfrm>
            <a:off x="3055502" y="4684337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AD23E-C66A-4A99-B656-D483C0C073D1}"/>
              </a:ext>
            </a:extLst>
          </p:cNvPr>
          <p:cNvSpPr txBox="1"/>
          <p:nvPr/>
        </p:nvSpPr>
        <p:spPr>
          <a:xfrm>
            <a:off x="5443325" y="4653851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E12CF-C857-4E6F-8304-C8E6611D2996}"/>
              </a:ext>
            </a:extLst>
          </p:cNvPr>
          <p:cNvSpPr txBox="1"/>
          <p:nvPr/>
        </p:nvSpPr>
        <p:spPr>
          <a:xfrm>
            <a:off x="7491544" y="4684337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180B5-8F2A-4897-B958-13F7BB9805A1}"/>
              </a:ext>
            </a:extLst>
          </p:cNvPr>
          <p:cNvSpPr txBox="1"/>
          <p:nvPr/>
        </p:nvSpPr>
        <p:spPr>
          <a:xfrm>
            <a:off x="9746473" y="4653851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9D5C4-4203-4C40-8E8B-095BD3759C89}"/>
              </a:ext>
            </a:extLst>
          </p:cNvPr>
          <p:cNvSpPr txBox="1"/>
          <p:nvPr/>
        </p:nvSpPr>
        <p:spPr>
          <a:xfrm>
            <a:off x="1442525" y="5618369"/>
            <a:ext cx="930695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একজন করে বলবে ও অন্যরা মনোযোগ সহকারে শুনবে ও বলবে।  </a:t>
            </a:r>
            <a:endParaRPr lang="en-US" sz="3600" dirty="0">
              <a:solidFill>
                <a:srgbClr val="00B050"/>
              </a:solidFill>
              <a:highlight>
                <a:srgbClr val="FF00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B7F9CD-36AF-4E79-A506-E7795BE1D5D3}"/>
              </a:ext>
            </a:extLst>
          </p:cNvPr>
          <p:cNvSpPr/>
          <p:nvPr/>
        </p:nvSpPr>
        <p:spPr>
          <a:xfrm>
            <a:off x="4607451" y="786843"/>
            <a:ext cx="297709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cap="none" spc="0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9A12-5237-4D19-B170-A580417C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47446" y="1645921"/>
            <a:ext cx="9369083" cy="211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FBE26-EF49-4059-A8BF-F199EA064740}"/>
              </a:ext>
            </a:extLst>
          </p:cNvPr>
          <p:cNvSpPr txBox="1"/>
          <p:nvPr/>
        </p:nvSpPr>
        <p:spPr>
          <a:xfrm>
            <a:off x="732055" y="3906163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21C4-5315-485A-B255-58AB65875282}"/>
              </a:ext>
            </a:extLst>
          </p:cNvPr>
          <p:cNvSpPr txBox="1"/>
          <p:nvPr/>
        </p:nvSpPr>
        <p:spPr>
          <a:xfrm>
            <a:off x="3018030" y="3906163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7ECB-6A47-47D9-9E05-B1EE01782ED4}"/>
              </a:ext>
            </a:extLst>
          </p:cNvPr>
          <p:cNvSpPr txBox="1"/>
          <p:nvPr/>
        </p:nvSpPr>
        <p:spPr>
          <a:xfrm>
            <a:off x="5220020" y="3837865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9FFB8-C5F6-4BF5-A3EC-674D6DC100EE}"/>
              </a:ext>
            </a:extLst>
          </p:cNvPr>
          <p:cNvSpPr txBox="1"/>
          <p:nvPr/>
        </p:nvSpPr>
        <p:spPr>
          <a:xfrm>
            <a:off x="7295274" y="3837865"/>
            <a:ext cx="1371647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635B1-C6E5-47F1-BEB5-BF95BC73D769}"/>
              </a:ext>
            </a:extLst>
          </p:cNvPr>
          <p:cNvSpPr txBox="1"/>
          <p:nvPr/>
        </p:nvSpPr>
        <p:spPr>
          <a:xfrm>
            <a:off x="9622285" y="3763617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C290D-ADE6-44DD-803C-8CAAC0C40231}"/>
              </a:ext>
            </a:extLst>
          </p:cNvPr>
          <p:cNvSpPr txBox="1"/>
          <p:nvPr/>
        </p:nvSpPr>
        <p:spPr>
          <a:xfrm>
            <a:off x="2832295" y="281354"/>
            <a:ext cx="6527410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68A48-3A51-4D7D-A24C-312BD3A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" y="2090557"/>
            <a:ext cx="1617599" cy="1759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3919F-2789-4450-A0AD-7C5A27129D71}"/>
              </a:ext>
            </a:extLst>
          </p:cNvPr>
          <p:cNvSpPr txBox="1"/>
          <p:nvPr/>
        </p:nvSpPr>
        <p:spPr>
          <a:xfrm>
            <a:off x="2771994" y="4959642"/>
            <a:ext cx="1379857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Yaxell Dragon Chef's Knife, 8&quot; | Cutlery and More">
            <a:extLst>
              <a:ext uri="{FF2B5EF4-FFF2-40B4-BE49-F238E27FC236}">
                <a16:creationId xmlns:a16="http://schemas.microsoft.com/office/drawing/2014/main" id="{7284E949-CDED-433C-91EB-30171165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30" y="2170097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53F90-C23D-4FD8-958F-002EC881819D}"/>
              </a:ext>
            </a:extLst>
          </p:cNvPr>
          <p:cNvSpPr txBox="1"/>
          <p:nvPr/>
        </p:nvSpPr>
        <p:spPr>
          <a:xfrm>
            <a:off x="4805497" y="4959641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রি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AAB06-89F4-4F51-9780-C45A06504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49" y="220135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ABF7B-1D68-4278-8DEA-6E5D7E8D5836}"/>
              </a:ext>
            </a:extLst>
          </p:cNvPr>
          <p:cNvSpPr txBox="1"/>
          <p:nvPr/>
        </p:nvSpPr>
        <p:spPr>
          <a:xfrm>
            <a:off x="10270214" y="4959639"/>
            <a:ext cx="1504445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38BB987F-DB56-41AA-84B1-3E018EE1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8" y="2202331"/>
            <a:ext cx="2158603" cy="164786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D8D710-810E-4F6A-820F-5438BD2A4F88}"/>
              </a:ext>
            </a:extLst>
          </p:cNvPr>
          <p:cNvSpPr txBox="1"/>
          <p:nvPr/>
        </p:nvSpPr>
        <p:spPr>
          <a:xfrm>
            <a:off x="352980" y="4959639"/>
            <a:ext cx="218206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ঝগড়া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11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89F7A72A-08C6-4522-B0DB-245FE7DA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485" y="2219664"/>
            <a:ext cx="2545783" cy="16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42B0EF-D872-4B2E-A8F1-0CA1530F1A98}"/>
              </a:ext>
            </a:extLst>
          </p:cNvPr>
          <p:cNvSpPr txBox="1"/>
          <p:nvPr/>
        </p:nvSpPr>
        <p:spPr>
          <a:xfrm>
            <a:off x="7148073" y="4959640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68D0-F951-43B5-A65F-E9CE6710BE72}"/>
              </a:ext>
            </a:extLst>
          </p:cNvPr>
          <p:cNvSpPr txBox="1"/>
          <p:nvPr/>
        </p:nvSpPr>
        <p:spPr>
          <a:xfrm>
            <a:off x="1181686" y="1197148"/>
            <a:ext cx="908852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শব্দের মিল কর।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5350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7903 -0.13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8633 -0.1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625 L 0.20429 -0.1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4362 -0.1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F0"/>
            </a:gs>
            <a:gs pos="100000">
              <a:schemeClr val="accent5">
                <a:lumMod val="75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A73D5-8832-4385-A7D8-3A7FD2E53EA9}"/>
              </a:ext>
            </a:extLst>
          </p:cNvPr>
          <p:cNvSpPr txBox="1"/>
          <p:nvPr/>
        </p:nvSpPr>
        <p:spPr>
          <a:xfrm>
            <a:off x="3493477" y="534573"/>
            <a:ext cx="5205046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bn-IN" dirty="0"/>
              <a:t>            </a:t>
            </a:r>
            <a:r>
              <a:rPr lang="bn-IN" sz="5400" b="1" dirty="0">
                <a:solidFill>
                  <a:srgbClr val="00B0F0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solidFill>
                <a:srgbClr val="00B0F0"/>
              </a:solidFill>
              <a:highlight>
                <a:srgbClr val="FF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43CBD-0FAE-418E-AED0-08AFD141ACF6}"/>
              </a:ext>
            </a:extLst>
          </p:cNvPr>
          <p:cNvSpPr txBox="1"/>
          <p:nvPr/>
        </p:nvSpPr>
        <p:spPr>
          <a:xfrm>
            <a:off x="309489" y="1871003"/>
            <a:ext cx="6977575" cy="415498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সিলেট।</a:t>
            </a:r>
          </a:p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মোবাইঃ০১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6C842-10B5-4E4C-9FEC-294AD29C8B3E}"/>
              </a:ext>
            </a:extLst>
          </p:cNvPr>
          <p:cNvSpPr txBox="1"/>
          <p:nvPr/>
        </p:nvSpPr>
        <p:spPr>
          <a:xfrm>
            <a:off x="7680959" y="1659988"/>
            <a:ext cx="4201551" cy="440120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   পরিচিতি</a:t>
            </a: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শ্রেণিঃ     প্রথম</a:t>
            </a: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বিষয়ঃ   বাংলা </a:t>
            </a: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পাঠঃ          ১৭</a:t>
            </a: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পাঠ্যাংশঃচ, ছ, জ</a:t>
            </a:r>
            <a:r>
              <a:rPr lang="en-US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ঝ</a:t>
            </a:r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ঞ</a:t>
            </a:r>
            <a:r>
              <a:rPr lang="en-US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সময়ঃ   ৪০মিনিট </a:t>
            </a:r>
          </a:p>
          <a:p>
            <a:r>
              <a:rPr lang="bn-IN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0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3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300C4-6F24-44B6-9ED7-261FD4F497FF}"/>
              </a:ext>
            </a:extLst>
          </p:cNvPr>
          <p:cNvSpPr txBox="1"/>
          <p:nvPr/>
        </p:nvSpPr>
        <p:spPr>
          <a:xfrm>
            <a:off x="2255520" y="242060"/>
            <a:ext cx="768096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9F6DC-C5B8-44A6-84EF-22DEC206CBA0}"/>
              </a:ext>
            </a:extLst>
          </p:cNvPr>
          <p:cNvSpPr txBox="1"/>
          <p:nvPr/>
        </p:nvSpPr>
        <p:spPr>
          <a:xfrm>
            <a:off x="2324687" y="1063947"/>
            <a:ext cx="7233138" cy="646331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সাথে চ, ছ, জ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,ঝ, ঞ,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বর্ণগুলোর মিল কর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C8095-C450-4681-8B61-E23CE774A732}"/>
              </a:ext>
            </a:extLst>
          </p:cNvPr>
          <p:cNvSpPr txBox="1"/>
          <p:nvPr/>
        </p:nvSpPr>
        <p:spPr>
          <a:xfrm>
            <a:off x="2018716" y="2972162"/>
            <a:ext cx="11957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চক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19E25-EE11-4108-A20B-BA52195150D0}"/>
              </a:ext>
            </a:extLst>
          </p:cNvPr>
          <p:cNvSpPr txBox="1"/>
          <p:nvPr/>
        </p:nvSpPr>
        <p:spPr>
          <a:xfrm>
            <a:off x="8806376" y="3126051"/>
            <a:ext cx="1195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D3CE8-867C-4A32-9975-1CBA1F73FE56}"/>
              </a:ext>
            </a:extLst>
          </p:cNvPr>
          <p:cNvCxnSpPr/>
          <p:nvPr/>
        </p:nvCxnSpPr>
        <p:spPr>
          <a:xfrm>
            <a:off x="2616592" y="3362419"/>
            <a:ext cx="6344529" cy="13486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31750-0FAF-4F9E-AC51-B035A6FCC2CF}"/>
              </a:ext>
            </a:extLst>
          </p:cNvPr>
          <p:cNvCxnSpPr>
            <a:cxnSpLocks/>
          </p:cNvCxnSpPr>
          <p:nvPr/>
        </p:nvCxnSpPr>
        <p:spPr>
          <a:xfrm flipV="1">
            <a:off x="2838159" y="4169931"/>
            <a:ext cx="6263639" cy="116174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3C5C5E-422B-41E7-BB0D-564107867582}"/>
              </a:ext>
            </a:extLst>
          </p:cNvPr>
          <p:cNvCxnSpPr>
            <a:cxnSpLocks/>
          </p:cNvCxnSpPr>
          <p:nvPr/>
        </p:nvCxnSpPr>
        <p:spPr>
          <a:xfrm>
            <a:off x="2692792" y="4699925"/>
            <a:ext cx="6192129" cy="55234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4CDACA-8FD7-4717-8912-ADE93FBFEEDD}"/>
              </a:ext>
            </a:extLst>
          </p:cNvPr>
          <p:cNvCxnSpPr>
            <a:cxnSpLocks/>
          </p:cNvCxnSpPr>
          <p:nvPr/>
        </p:nvCxnSpPr>
        <p:spPr>
          <a:xfrm>
            <a:off x="2692792" y="3969411"/>
            <a:ext cx="6268329" cy="191562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144D38-A5B9-46EC-99D0-514D6409D542}"/>
              </a:ext>
            </a:extLst>
          </p:cNvPr>
          <p:cNvCxnSpPr>
            <a:cxnSpLocks/>
          </p:cNvCxnSpPr>
          <p:nvPr/>
        </p:nvCxnSpPr>
        <p:spPr>
          <a:xfrm flipV="1">
            <a:off x="2921392" y="3514819"/>
            <a:ext cx="6039729" cy="2562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36B51C-B100-4C26-9268-0FB55237B654}"/>
              </a:ext>
            </a:extLst>
          </p:cNvPr>
          <p:cNvSpPr txBox="1"/>
          <p:nvPr/>
        </p:nvSpPr>
        <p:spPr>
          <a:xfrm>
            <a:off x="2436056" y="1828462"/>
            <a:ext cx="731988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</a:t>
            </a:r>
            <a:r>
              <a:rPr lang="bn-IN" sz="4000" b="1" dirty="0">
                <a:solidFill>
                  <a:srgbClr val="00B0F0"/>
                </a:solidFill>
              </a:rPr>
              <a:t>এসো মিল করে নেই।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1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2E7C2-77AD-4A88-B732-0F6A79E6122D}"/>
              </a:ext>
            </a:extLst>
          </p:cNvPr>
          <p:cNvSpPr txBox="1"/>
          <p:nvPr/>
        </p:nvSpPr>
        <p:spPr>
          <a:xfrm>
            <a:off x="3717387" y="378716"/>
            <a:ext cx="6586025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ছবির সাথে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চ, ছ, জ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ঝ, ঞ,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বর্ণগুলোর মিল কর ।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2AF41-E1F2-4CB4-B0BA-FD2F972C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2" y="1541917"/>
            <a:ext cx="1617599" cy="1759634"/>
          </a:xfrm>
          <a:prstGeom prst="rect">
            <a:avLst/>
          </a:prstGeom>
        </p:spPr>
      </p:pic>
      <p:pic>
        <p:nvPicPr>
          <p:cNvPr id="4" name="Picture 2" descr="Yaxell Dragon Chef's Knife, 8&quot; | Cutlery and More">
            <a:extLst>
              <a:ext uri="{FF2B5EF4-FFF2-40B4-BE49-F238E27FC236}">
                <a16:creationId xmlns:a16="http://schemas.microsoft.com/office/drawing/2014/main" id="{2FBE92AB-0591-4310-81D6-D29B02D7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8" y="1621457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A1AFF-2BDD-4768-B3B4-939886712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77" y="165271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0BEE5792-166F-4098-BC6E-A7F641D5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6" y="1653691"/>
            <a:ext cx="2158603" cy="164786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3F6E6EAF-9BA2-4BE2-BD4B-58B61C09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3" y="1671024"/>
            <a:ext cx="2545783" cy="16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DEE6E-BA06-4A35-B8A3-95B558787695}"/>
              </a:ext>
            </a:extLst>
          </p:cNvPr>
          <p:cNvSpPr txBox="1"/>
          <p:nvPr/>
        </p:nvSpPr>
        <p:spPr>
          <a:xfrm>
            <a:off x="5182766" y="4909624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B1029-1574-41A8-942A-926E855DD885}"/>
              </a:ext>
            </a:extLst>
          </p:cNvPr>
          <p:cNvSpPr txBox="1"/>
          <p:nvPr/>
        </p:nvSpPr>
        <p:spPr>
          <a:xfrm>
            <a:off x="10047432" y="4909624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6FA01-CE99-4E19-893C-E62DBB4BB77D}"/>
              </a:ext>
            </a:extLst>
          </p:cNvPr>
          <p:cNvSpPr txBox="1"/>
          <p:nvPr/>
        </p:nvSpPr>
        <p:spPr>
          <a:xfrm>
            <a:off x="7841968" y="4909624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6AB11-0EE8-49A5-A2C7-6D1306AF13AE}"/>
              </a:ext>
            </a:extLst>
          </p:cNvPr>
          <p:cNvSpPr txBox="1"/>
          <p:nvPr/>
        </p:nvSpPr>
        <p:spPr>
          <a:xfrm>
            <a:off x="593962" y="4909624"/>
            <a:ext cx="787792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1A573-C574-4DF8-BD42-08F987D6CCD2}"/>
              </a:ext>
            </a:extLst>
          </p:cNvPr>
          <p:cNvSpPr txBox="1"/>
          <p:nvPr/>
        </p:nvSpPr>
        <p:spPr>
          <a:xfrm>
            <a:off x="2697859" y="4909624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2FB6D-1CD6-412C-B293-D94BB2C86987}"/>
              </a:ext>
            </a:extLst>
          </p:cNvPr>
          <p:cNvSpPr/>
          <p:nvPr/>
        </p:nvSpPr>
        <p:spPr>
          <a:xfrm>
            <a:off x="1144427" y="230049"/>
            <a:ext cx="2424062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3324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3737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59713 -0.208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225 -0.2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57096 -0.2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61406 -0.21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5000">
              <a:schemeClr val="accent4">
                <a:lumMod val="0"/>
                <a:lumOff val="100000"/>
              </a:schemeClr>
            </a:gs>
            <a:gs pos="88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95A02-BC05-44B5-9020-1CBAFC0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571500"/>
            <a:ext cx="4459458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9E8E1-4CCA-4BC9-A38B-D2FEE76A7E54}"/>
              </a:ext>
            </a:extLst>
          </p:cNvPr>
          <p:cNvSpPr txBox="1"/>
          <p:nvPr/>
        </p:nvSpPr>
        <p:spPr>
          <a:xfrm>
            <a:off x="572087" y="1463040"/>
            <a:ext cx="2987040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ধন্যবাদ         সবাইকে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6513A-BFEE-4708-8180-DFE9F8029319}"/>
              </a:ext>
            </a:extLst>
          </p:cNvPr>
          <p:cNvSpPr txBox="1"/>
          <p:nvPr/>
        </p:nvSpPr>
        <p:spPr>
          <a:xfrm>
            <a:off x="8975187" y="3219157"/>
            <a:ext cx="2644726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ভালো থেকো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70C0"/>
            </a:gs>
            <a:gs pos="44000">
              <a:schemeClr val="accent4">
                <a:lumMod val="40000"/>
                <a:lumOff val="6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8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B8F78-1E72-4734-A655-2F7829BDFF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3753" y="834713"/>
            <a:ext cx="11324492" cy="9464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ভিডিওতে কোন কোন বর্ণের নাম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5F037-9552-4106-AB2D-4A8ABEDB54A7}"/>
              </a:ext>
            </a:extLst>
          </p:cNvPr>
          <p:cNvSpPr txBox="1"/>
          <p:nvPr/>
        </p:nvSpPr>
        <p:spPr>
          <a:xfrm>
            <a:off x="2923735" y="4845208"/>
            <a:ext cx="6344529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 ছ, জ, ঝ, ঞ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07233-D8AF-4637-AD92-7DBACB1E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47446" y="2009275"/>
            <a:ext cx="9369083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4000">
              <a:srgbClr val="92D050"/>
            </a:gs>
            <a:gs pos="92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BBA44-71C4-4151-A344-4744CC3BA377}"/>
              </a:ext>
            </a:extLst>
          </p:cNvPr>
          <p:cNvSpPr txBox="1"/>
          <p:nvPr/>
        </p:nvSpPr>
        <p:spPr>
          <a:xfrm>
            <a:off x="2525150" y="782212"/>
            <a:ext cx="714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55733-0BF9-486D-BA71-E0544618B5A1}"/>
              </a:ext>
            </a:extLst>
          </p:cNvPr>
          <p:cNvSpPr txBox="1"/>
          <p:nvPr/>
        </p:nvSpPr>
        <p:spPr>
          <a:xfrm>
            <a:off x="4433666" y="2748072"/>
            <a:ext cx="3924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D8A17-3714-4956-9815-D8B8ACEE258C}"/>
              </a:ext>
            </a:extLst>
          </p:cNvPr>
          <p:cNvSpPr txBox="1"/>
          <p:nvPr/>
        </p:nvSpPr>
        <p:spPr>
          <a:xfrm>
            <a:off x="2424332" y="4506128"/>
            <a:ext cx="7943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চ, ছ, জ,ঝ, ঞ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0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FE25-0C1E-4D06-9712-860EA806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35974"/>
            <a:ext cx="11828206" cy="62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7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668">
              <a:srgbClr val="20BAF2"/>
            </a:gs>
            <a:gs pos="17000">
              <a:schemeClr val="accent6">
                <a:lumMod val="0"/>
                <a:lumOff val="100000"/>
              </a:schemeClr>
            </a:gs>
            <a:gs pos="40672">
              <a:srgbClr val="81D8F8"/>
            </a:gs>
            <a:gs pos="66000">
              <a:srgbClr val="00B0F0"/>
            </a:gs>
            <a:gs pos="8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9F411A-0939-4726-B13A-89DEAC97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t="6401" r="50425" b="65332"/>
          <a:stretch/>
        </p:blipFill>
        <p:spPr>
          <a:xfrm>
            <a:off x="1580270" y="1631850"/>
            <a:ext cx="4515729" cy="29401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31091-0761-462C-80CD-55E372887782}"/>
              </a:ext>
            </a:extLst>
          </p:cNvPr>
          <p:cNvSpPr txBox="1"/>
          <p:nvPr/>
        </p:nvSpPr>
        <p:spPr>
          <a:xfrm>
            <a:off x="1164102" y="301480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4658-9F62-4DCD-A6A8-1FAB2EA008A7}"/>
              </a:ext>
            </a:extLst>
          </p:cNvPr>
          <p:cNvSpPr/>
          <p:nvPr/>
        </p:nvSpPr>
        <p:spPr>
          <a:xfrm>
            <a:off x="922580" y="4886704"/>
            <a:ext cx="4240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 রাখি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AC1DE-B6F4-44D4-AFBB-979523532AA2}"/>
              </a:ext>
            </a:extLst>
          </p:cNvPr>
          <p:cNvSpPr/>
          <p:nvPr/>
        </p:nvSpPr>
        <p:spPr>
          <a:xfrm>
            <a:off x="8688670" y="2113024"/>
            <a:ext cx="22365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DDBC0-9208-4BCF-B55F-BA09B2BBF1A5}"/>
              </a:ext>
            </a:extLst>
          </p:cNvPr>
          <p:cNvSpPr/>
          <p:nvPr/>
        </p:nvSpPr>
        <p:spPr>
          <a:xfrm>
            <a:off x="8948469" y="4571997"/>
            <a:ext cx="2222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5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8F96F-B7D6-428B-A853-3C24CB10D0D8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3BC40-0123-464D-B038-DD8EC35776B0}"/>
              </a:ext>
            </a:extLst>
          </p:cNvPr>
          <p:cNvSpPr txBox="1"/>
          <p:nvPr/>
        </p:nvSpPr>
        <p:spPr>
          <a:xfrm>
            <a:off x="581465" y="1838762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F8366-B56C-459D-A197-0CE6C7CF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2" y="3215972"/>
            <a:ext cx="1617599" cy="1759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21C53-4040-47FD-9B76-E7950A20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69" y="3251857"/>
            <a:ext cx="1515963" cy="172374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63529B-BC87-4207-82DB-DDDD4DBDB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11" y="3215972"/>
            <a:ext cx="1850408" cy="1759634"/>
          </a:xfrm>
          <a:prstGeom prst="rect">
            <a:avLst/>
          </a:prstGeom>
        </p:spPr>
      </p:pic>
      <p:pic>
        <p:nvPicPr>
          <p:cNvPr id="5122" name="Picture 2" descr="নামাজ নয় তওহীদ জান্নাতের চাবি - মো. মোস্তাফিজুর রহমান শিহাব এর বাংলা ব্লগ 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CCD817AD-FDB0-4E43-853B-7ED0193C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98" y="3215972"/>
            <a:ext cx="1850408" cy="17596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D914CA-ABD7-42D8-AAEC-E4D067D63CC6}"/>
              </a:ext>
            </a:extLst>
          </p:cNvPr>
          <p:cNvSpPr txBox="1"/>
          <p:nvPr/>
        </p:nvSpPr>
        <p:spPr>
          <a:xfrm>
            <a:off x="728072" y="5142523"/>
            <a:ext cx="1379857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F1B7A8-9F3F-4FBA-9A55-92BE850B305C}"/>
              </a:ext>
            </a:extLst>
          </p:cNvPr>
          <p:cNvSpPr txBox="1"/>
          <p:nvPr/>
        </p:nvSpPr>
        <p:spPr>
          <a:xfrm>
            <a:off x="2389469" y="5142523"/>
            <a:ext cx="198603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9FAEAD-1618-4BE9-8142-61FF6D5B2331}"/>
              </a:ext>
            </a:extLst>
          </p:cNvPr>
          <p:cNvSpPr txBox="1"/>
          <p:nvPr/>
        </p:nvSpPr>
        <p:spPr>
          <a:xfrm>
            <a:off x="4623508" y="5148212"/>
            <a:ext cx="1379857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FA32DC-A55B-4503-B207-8C0F290BB7DD}"/>
              </a:ext>
            </a:extLst>
          </p:cNvPr>
          <p:cNvSpPr txBox="1"/>
          <p:nvPr/>
        </p:nvSpPr>
        <p:spPr>
          <a:xfrm>
            <a:off x="6116714" y="5154934"/>
            <a:ext cx="184155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" descr="চিত্ৰ:ফাচি জাল.JPG - অসমীয়া ৱিকিপিডিয়া">
            <a:extLst>
              <a:ext uri="{FF2B5EF4-FFF2-40B4-BE49-F238E27FC236}">
                <a16:creationId xmlns:a16="http://schemas.microsoft.com/office/drawing/2014/main" id="{D72E634C-716A-4F6A-A8CB-6040CABB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68" y="3998241"/>
            <a:ext cx="1389192" cy="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Our Earth has huge debt on Moon - Anandabazar">
            <a:extLst>
              <a:ext uri="{FF2B5EF4-FFF2-40B4-BE49-F238E27FC236}">
                <a16:creationId xmlns:a16="http://schemas.microsoft.com/office/drawing/2014/main" id="{DD016651-DF99-469B-B8DC-52CD02D4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57" y="3108488"/>
            <a:ext cx="1551453" cy="16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চোখ - উইকিপিডিয়া">
            <a:extLst>
              <a:ext uri="{FF2B5EF4-FFF2-40B4-BE49-F238E27FC236}">
                <a16:creationId xmlns:a16="http://schemas.microsoft.com/office/drawing/2014/main" id="{5AF2147F-6AE4-4807-85CE-97ECFD10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05" y="3185425"/>
            <a:ext cx="2138353" cy="17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943129-00B6-4C60-919A-9815D4AEA3CA}"/>
              </a:ext>
            </a:extLst>
          </p:cNvPr>
          <p:cNvSpPr txBox="1"/>
          <p:nvPr/>
        </p:nvSpPr>
        <p:spPr>
          <a:xfrm>
            <a:off x="8084803" y="5138162"/>
            <a:ext cx="184155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39B6AF-3E29-4C56-AD7C-F7C422030068}"/>
              </a:ext>
            </a:extLst>
          </p:cNvPr>
          <p:cNvSpPr txBox="1"/>
          <p:nvPr/>
        </p:nvSpPr>
        <p:spPr>
          <a:xfrm>
            <a:off x="10083926" y="5154934"/>
            <a:ext cx="1526609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F9D36B-25AB-4BFF-B4EB-23DC84FD8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 t="4411" r="6141" b="65372"/>
          <a:stretch/>
        </p:blipFill>
        <p:spPr>
          <a:xfrm>
            <a:off x="1621938" y="2049795"/>
            <a:ext cx="4315036" cy="2533914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26082-CFA7-4DC7-9ACA-F04B4D66B808}"/>
              </a:ext>
            </a:extLst>
          </p:cNvPr>
          <p:cNvSpPr txBox="1"/>
          <p:nvPr/>
        </p:nvSpPr>
        <p:spPr>
          <a:xfrm>
            <a:off x="1250877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C081C-0325-4ED5-BCA4-374ECF83E134}"/>
              </a:ext>
            </a:extLst>
          </p:cNvPr>
          <p:cNvSpPr txBox="1"/>
          <p:nvPr/>
        </p:nvSpPr>
        <p:spPr>
          <a:xfrm>
            <a:off x="1621938" y="5168347"/>
            <a:ext cx="4315035" cy="120032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 দেখি।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490DD-DFDB-4252-A068-56DE0B3BD4CE}"/>
              </a:ext>
            </a:extLst>
          </p:cNvPr>
          <p:cNvSpPr txBox="1"/>
          <p:nvPr/>
        </p:nvSpPr>
        <p:spPr>
          <a:xfrm>
            <a:off x="8020304" y="2660316"/>
            <a:ext cx="1718744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D7ACA-0F4E-4004-BF65-A33EC744A232}"/>
              </a:ext>
            </a:extLst>
          </p:cNvPr>
          <p:cNvSpPr txBox="1"/>
          <p:nvPr/>
        </p:nvSpPr>
        <p:spPr>
          <a:xfrm>
            <a:off x="8625865" y="5053706"/>
            <a:ext cx="1113183" cy="120032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7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CD964-1D87-418B-8BC8-9138FD99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" y="3236463"/>
            <a:ext cx="1454807" cy="168009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85948-E287-414D-B9D0-A7EB4260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7" y="3236463"/>
            <a:ext cx="2005634" cy="1680094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6C771-C9F2-4C13-8E56-A8502F64D8B3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E4B76-097D-4CD3-96AF-8EC081A424E2}"/>
              </a:ext>
            </a:extLst>
          </p:cNvPr>
          <p:cNvSpPr txBox="1"/>
          <p:nvPr/>
        </p:nvSpPr>
        <p:spPr>
          <a:xfrm>
            <a:off x="482991" y="1918725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Yaxell Dragon Chef's Knife, 8&quot; | Cutlery and More">
            <a:extLst>
              <a:ext uri="{FF2B5EF4-FFF2-40B4-BE49-F238E27FC236}">
                <a16:creationId xmlns:a16="http://schemas.microsoft.com/office/drawing/2014/main" id="{B68439AE-5F57-4D0B-8C13-AC62593C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92" y="3277582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সকালে কাঁচা ছোলা খাওয়ার উপকারিতা">
            <a:extLst>
              <a:ext uri="{FF2B5EF4-FFF2-40B4-BE49-F238E27FC236}">
                <a16:creationId xmlns:a16="http://schemas.microsoft.com/office/drawing/2014/main" id="{84B1DFB0-FDC6-46EE-A976-BA2A879D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5" y="3236463"/>
            <a:ext cx="2288073" cy="16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খারাপ ছেলে | শিশু,শিশুর অভ্যাস,ব্যবহার,কার্যকলাপ,স্কুল,সামাজিক  বিষয়,ভাইবোন,অভিভাবক সুলভ,অভিভাবক সুলভ শিক্ষা,মাতৃত্ব,পিতৃত্ব,বাংলা ...">
            <a:extLst>
              <a:ext uri="{FF2B5EF4-FFF2-40B4-BE49-F238E27FC236}">
                <a16:creationId xmlns:a16="http://schemas.microsoft.com/office/drawing/2014/main" id="{F196B550-B619-4F29-BB29-72D533BE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18" y="3236463"/>
            <a:ext cx="1804282" cy="16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5E864-5CA5-491F-8B61-EA5B704BBAA5}"/>
              </a:ext>
            </a:extLst>
          </p:cNvPr>
          <p:cNvSpPr txBox="1"/>
          <p:nvPr/>
        </p:nvSpPr>
        <p:spPr>
          <a:xfrm>
            <a:off x="211726" y="5116204"/>
            <a:ext cx="174489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62F27-71E0-4CD8-A9DA-BF85E1C21405}"/>
              </a:ext>
            </a:extLst>
          </p:cNvPr>
          <p:cNvSpPr txBox="1"/>
          <p:nvPr/>
        </p:nvSpPr>
        <p:spPr>
          <a:xfrm>
            <a:off x="2165868" y="5116203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6C0E8-D2DB-4171-8003-350B08EBFDCE}"/>
              </a:ext>
            </a:extLst>
          </p:cNvPr>
          <p:cNvSpPr txBox="1"/>
          <p:nvPr/>
        </p:nvSpPr>
        <p:spPr>
          <a:xfrm>
            <a:off x="211725" y="5116204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71415-A60E-4AB7-BD89-32B2518D0604}"/>
              </a:ext>
            </a:extLst>
          </p:cNvPr>
          <p:cNvSpPr txBox="1"/>
          <p:nvPr/>
        </p:nvSpPr>
        <p:spPr>
          <a:xfrm>
            <a:off x="4299617" y="5116202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রি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9D475-CE16-40F5-BCBF-6EE29C6EC3D7}"/>
              </a:ext>
            </a:extLst>
          </p:cNvPr>
          <p:cNvSpPr txBox="1"/>
          <p:nvPr/>
        </p:nvSpPr>
        <p:spPr>
          <a:xfrm>
            <a:off x="6433366" y="5170795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8BBD6-8441-4473-9B07-29A8FCD2B7D1}"/>
              </a:ext>
            </a:extLst>
          </p:cNvPr>
          <p:cNvSpPr txBox="1"/>
          <p:nvPr/>
        </p:nvSpPr>
        <p:spPr>
          <a:xfrm>
            <a:off x="8379201" y="5170795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0BBA0-60AF-4735-AD26-C482F5298CF8}"/>
              </a:ext>
            </a:extLst>
          </p:cNvPr>
          <p:cNvSpPr txBox="1"/>
          <p:nvPr/>
        </p:nvSpPr>
        <p:spPr>
          <a:xfrm>
            <a:off x="10521258" y="5116202"/>
            <a:ext cx="1186474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5A9DC-0ADB-431C-9C73-7DD74535147F}"/>
              </a:ext>
            </a:extLst>
          </p:cNvPr>
          <p:cNvSpPr txBox="1"/>
          <p:nvPr/>
        </p:nvSpPr>
        <p:spPr>
          <a:xfrm>
            <a:off x="10521258" y="3277582"/>
            <a:ext cx="13924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</a:rPr>
              <a:t>৬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449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NikoshBAN</vt:lpstr>
      <vt:lpstr>Trebuchet MS</vt:lpstr>
      <vt:lpstr>Tw Cen MT</vt:lpstr>
      <vt:lpstr>Vrinda</vt:lpstr>
      <vt:lpstr>Wingdings 3</vt:lpstr>
      <vt:lpstr>Office Theme</vt:lpstr>
      <vt:lpstr>Facet</vt:lpstr>
      <vt:lpstr>Gallery</vt:lpstr>
      <vt:lpstr>Droplet</vt:lpstr>
      <vt:lpstr>1_Droplet</vt:lpstr>
      <vt:lpstr>PowerPoint Presentation</vt:lpstr>
      <vt:lpstr>PowerPoint Presentation</vt:lpstr>
      <vt:lpstr>ভিডিওতে কোন কোন বর্ণের নাম বলা হয়েছে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34</cp:revision>
  <dcterms:created xsi:type="dcterms:W3CDTF">2020-12-03T12:42:52Z</dcterms:created>
  <dcterms:modified xsi:type="dcterms:W3CDTF">2021-01-08T13:53:35Z</dcterms:modified>
</cp:coreProperties>
</file>