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023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748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584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1951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776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8845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3958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2123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023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76228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41681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25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92404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018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495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15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414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568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8861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7100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6764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838200"/>
            <a:ext cx="7843838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9924" y="838199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26713" y="838201"/>
            <a:ext cx="39481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32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088730"/>
            <a:ext cx="3505200" cy="4884050"/>
          </a:xfrm>
          <a:prstGeom prst="rect">
            <a:avLst/>
          </a:prstGeom>
          <a:solidFill>
            <a:srgbClr val="FFFF66"/>
          </a:solidFill>
          <a:ln w="76200" cap="flat">
            <a:solidFill>
              <a:srgbClr val="FF3399"/>
            </a:solidFill>
            <a:prstDash val="lgDashDot"/>
            <a:miter/>
            <a:headEnd type="none" w="med" len="med"/>
            <a:tailEnd type="none" w="med" len="med"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4846" y="1092142"/>
            <a:ext cx="3474754" cy="4884050"/>
          </a:xfrm>
          <a:prstGeom prst="rect">
            <a:avLst/>
          </a:prstGeom>
          <a:solidFill>
            <a:srgbClr val="FFFF00"/>
          </a:solidFill>
          <a:ln w="76200" cap="flat">
            <a:solidFill>
              <a:srgbClr val="FF0000"/>
            </a:solidFill>
            <a:prstDash val="dot"/>
            <a:miter/>
            <a:headEnd type="none" w="med" len="med"/>
            <a:tailEnd type="none" w="med" len="med"/>
          </a:ln>
        </p:spPr>
      </p:pic>
      <p:sp>
        <p:nvSpPr>
          <p:cNvPr id="147" name="Shape 147"/>
          <p:cNvSpPr txBox="1"/>
          <p:nvPr/>
        </p:nvSpPr>
        <p:spPr>
          <a:xfrm>
            <a:off x="1825553" y="6176525"/>
            <a:ext cx="1447800" cy="584200"/>
          </a:xfrm>
          <a:prstGeom prst="rect">
            <a:avLst/>
          </a:prstGeom>
          <a:solidFill>
            <a:srgbClr val="FFFF00"/>
          </a:solidFill>
          <a:ln w="38100" cap="flat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943600" y="6259851"/>
            <a:ext cx="1371599" cy="461962"/>
          </a:xfrm>
          <a:prstGeom prst="rect">
            <a:avLst/>
          </a:prstGeom>
          <a:solidFill>
            <a:srgbClr val="FFFF00"/>
          </a:solidFill>
          <a:ln w="57150" cap="flat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WAN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/>
          </p:nvPr>
        </p:nvSpPr>
        <p:spPr>
          <a:xfrm>
            <a:off x="1484729" y="694715"/>
            <a:ext cx="5333999" cy="1298575"/>
          </a:xfrm>
          <a:prstGeom prst="rect">
            <a:avLst/>
          </a:prstGeom>
          <a:gradFill>
            <a:gsLst>
              <a:gs pos="0">
                <a:srgbClr val="FFE2CA"/>
              </a:gs>
              <a:gs pos="35000">
                <a:srgbClr val="FFEADA"/>
              </a:gs>
              <a:gs pos="100000">
                <a:srgbClr val="FEF8F1"/>
              </a:gs>
            </a:gsLst>
            <a:lin ang="16200000" scaled="0"/>
          </a:gradFill>
          <a:ln w="9525" cap="flat">
            <a:solidFill>
              <a:srgbClr val="F6923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00000"/>
              </a:buClr>
              <a:buSzPct val="25000"/>
              <a:buFont typeface="Arial"/>
              <a:buNone/>
            </a:pPr>
            <a:r>
              <a:rPr lang="en-US" sz="72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জোড়ায় কাজ</a:t>
            </a:r>
            <a:r>
              <a:rPr lang="en-US" sz="7200" b="0" i="0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</a:p>
        </p:txBody>
      </p:sp>
      <p:sp>
        <p:nvSpPr>
          <p:cNvPr id="154" name="Shape 154"/>
          <p:cNvSpPr/>
          <p:nvPr/>
        </p:nvSpPr>
        <p:spPr>
          <a:xfrm>
            <a:off x="1790700" y="3404227"/>
            <a:ext cx="5486400" cy="2057400"/>
          </a:xfrm>
          <a:prstGeom prst="rect">
            <a:avLst/>
          </a:prstGeom>
          <a:solidFill>
            <a:srgbClr val="4F612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নেটওয়ার্ক</a:t>
            </a:r>
            <a:r>
              <a:rPr lang="en-US" sz="6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কত</a:t>
            </a:r>
            <a:r>
              <a:rPr lang="en-US" sz="6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প্রকার</a:t>
            </a:r>
            <a:r>
              <a:rPr lang="en-US" sz="6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ও </a:t>
            </a:r>
            <a:r>
              <a:rPr lang="en-US" sz="66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কী</a:t>
            </a:r>
            <a:r>
              <a:rPr lang="en-US" sz="6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কী</a:t>
            </a:r>
            <a:r>
              <a:rPr lang="en-US" sz="6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 </a:t>
            </a:r>
          </a:p>
        </p:txBody>
      </p:sp>
      <p:sp>
        <p:nvSpPr>
          <p:cNvPr id="155" name="Shape 155"/>
          <p:cNvSpPr/>
          <p:nvPr/>
        </p:nvSpPr>
        <p:spPr>
          <a:xfrm>
            <a:off x="5180428" y="2286000"/>
            <a:ext cx="3276600" cy="6857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সময়ঃ ৫ মিনিট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1524000" y="719666"/>
            <a:ext cx="6096000" cy="54186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0"/>
                </a:moveTo>
                <a:close/>
                <a:lnTo>
                  <a:pt x="-9999" y="120000"/>
                </a:lnTo>
              </a:path>
              <a:path w="120000" h="120000" fill="none" extrusionOk="0">
                <a:moveTo>
                  <a:pt x="-9999" y="22500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61" name="Shape 161"/>
          <p:cNvGrpSpPr/>
          <p:nvPr/>
        </p:nvGrpSpPr>
        <p:grpSpPr>
          <a:xfrm>
            <a:off x="1297035" y="2335339"/>
            <a:ext cx="6778528" cy="3227261"/>
            <a:chOff x="1635" y="506539"/>
            <a:chExt cx="6778528" cy="3711321"/>
          </a:xfrm>
        </p:grpSpPr>
        <p:sp>
          <p:nvSpPr>
            <p:cNvPr id="162" name="Shape 162"/>
            <p:cNvSpPr/>
            <p:nvPr/>
          </p:nvSpPr>
          <p:spPr>
            <a:xfrm>
              <a:off x="3390900" y="2040142"/>
              <a:ext cx="1855659" cy="644112"/>
            </a:xfrm>
            <a:custGeom>
              <a:avLst/>
              <a:gdLst/>
              <a:ahLst/>
              <a:cxnLst/>
              <a:rect l="0" t="0" r="0" b="0"/>
              <a:pathLst>
                <a:path w="1855660" h="644113" extrusionOk="0">
                  <a:moveTo>
                    <a:pt x="0" y="0"/>
                  </a:moveTo>
                  <a:lnTo>
                    <a:pt x="0" y="322056"/>
                  </a:lnTo>
                  <a:lnTo>
                    <a:pt x="1855660" y="322056"/>
                  </a:lnTo>
                  <a:lnTo>
                    <a:pt x="1855660" y="644113"/>
                  </a:lnTo>
                </a:path>
              </a:pathLst>
            </a:cu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Shape 163"/>
            <p:cNvSpPr/>
            <p:nvPr/>
          </p:nvSpPr>
          <p:spPr>
            <a:xfrm>
              <a:off x="1535238" y="2040142"/>
              <a:ext cx="1855659" cy="644112"/>
            </a:xfrm>
            <a:custGeom>
              <a:avLst/>
              <a:gdLst/>
              <a:ahLst/>
              <a:cxnLst/>
              <a:rect l="0" t="0" r="0" b="0"/>
              <a:pathLst>
                <a:path w="1855660" h="644113" extrusionOk="0">
                  <a:moveTo>
                    <a:pt x="1855660" y="0"/>
                  </a:moveTo>
                  <a:lnTo>
                    <a:pt x="1855660" y="322056"/>
                  </a:lnTo>
                  <a:lnTo>
                    <a:pt x="0" y="322056"/>
                  </a:lnTo>
                  <a:lnTo>
                    <a:pt x="0" y="644113"/>
                  </a:lnTo>
                </a:path>
              </a:pathLst>
            </a:cu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Shape 164"/>
            <p:cNvSpPr/>
            <p:nvPr/>
          </p:nvSpPr>
          <p:spPr>
            <a:xfrm>
              <a:off x="2624097" y="506539"/>
              <a:ext cx="1533603" cy="1533603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2624097" y="506539"/>
              <a:ext cx="1533603" cy="1533603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857294" y="782587"/>
              <a:ext cx="3067207" cy="9815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1857294" y="782587"/>
              <a:ext cx="3067207" cy="981506"/>
            </a:xfrm>
            <a:prstGeom prst="rect">
              <a:avLst/>
            </a:prstGeom>
            <a:noFill/>
            <a:ln>
              <a:noFill/>
            </a:ln>
          </p:spPr>
          <p:txBody>
            <a:bodyPr lIns="33650" tIns="33650" rIns="33650" bIns="33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855"/>
                </a:spcAft>
                <a:buSzPct val="25000"/>
                <a:buNone/>
              </a:pPr>
              <a:r>
                <a:rPr lang="en-US" sz="5300" b="0" i="0" u="none" strike="noStrike" cap="none" baseline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768437" y="2684256"/>
              <a:ext cx="1533603" cy="1533603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768437" y="2684256"/>
              <a:ext cx="1533603" cy="1533603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635" y="2960305"/>
              <a:ext cx="3067207" cy="9815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1635" y="2960305"/>
              <a:ext cx="3067207" cy="981506"/>
            </a:xfrm>
            <a:prstGeom prst="rect">
              <a:avLst/>
            </a:prstGeom>
            <a:noFill/>
            <a:ln>
              <a:noFill/>
            </a:ln>
          </p:spPr>
          <p:txBody>
            <a:bodyPr lIns="33650" tIns="33650" rIns="33650" bIns="33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855"/>
                </a:spcAft>
                <a:buSzPct val="25000"/>
                <a:buNone/>
              </a:pPr>
              <a:r>
                <a:rPr lang="en-US" sz="5300" b="0" i="0" u="none" strike="noStrike" cap="none" baseline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LAN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4479757" y="2684256"/>
              <a:ext cx="1533603" cy="1533603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4479757" y="2684256"/>
              <a:ext cx="1533603" cy="1533603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3712955" y="2960305"/>
              <a:ext cx="3067207" cy="9815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3712955" y="2960305"/>
              <a:ext cx="3067207" cy="981506"/>
            </a:xfrm>
            <a:prstGeom prst="rect">
              <a:avLst/>
            </a:prstGeom>
            <a:noFill/>
            <a:ln>
              <a:noFill/>
            </a:ln>
          </p:spPr>
          <p:txBody>
            <a:bodyPr lIns="33650" tIns="33650" rIns="33650" bIns="33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855"/>
                </a:spcAft>
                <a:buSzPct val="25000"/>
                <a:buNone/>
              </a:pPr>
              <a:r>
                <a:rPr lang="en-US" sz="5300" b="0" i="0" u="none" strike="noStrike" cap="none" baseline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WAN</a:t>
              </a:r>
            </a:p>
          </p:txBody>
        </p:sp>
      </p:grpSp>
      <p:sp>
        <p:nvSpPr>
          <p:cNvPr id="176" name="Shape 176"/>
          <p:cNvSpPr/>
          <p:nvPr/>
        </p:nvSpPr>
        <p:spPr>
          <a:xfrm>
            <a:off x="580415" y="787982"/>
            <a:ext cx="7990114" cy="196595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নেটওয়ার্ক</a:t>
            </a:r>
            <a:r>
              <a:rPr lang="en-US" sz="6000" b="1" i="0" u="none" strike="noStrike" cap="none" baseline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baseline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এর</a:t>
            </a:r>
            <a:r>
              <a:rPr lang="en-US" sz="6000" b="1" i="0" u="none" strike="noStrike" cap="none" baseline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baseline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প্রকারভেদ</a:t>
            </a:r>
            <a:r>
              <a:rPr lang="en-US" sz="6000" b="1" i="0" u="none" strike="noStrike" cap="none" baseline="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Shape 181"/>
          <p:cNvGrpSpPr/>
          <p:nvPr/>
        </p:nvGrpSpPr>
        <p:grpSpPr>
          <a:xfrm>
            <a:off x="955604" y="1155049"/>
            <a:ext cx="3047999" cy="3515349"/>
            <a:chOff x="104937" y="284815"/>
            <a:chExt cx="4856816" cy="3432745"/>
          </a:xfrm>
        </p:grpSpPr>
        <p:sp>
          <p:nvSpPr>
            <p:cNvPr id="182" name="Shape 182"/>
            <p:cNvSpPr/>
            <p:nvPr/>
          </p:nvSpPr>
          <p:spPr>
            <a:xfrm>
              <a:off x="3417775" y="2808016"/>
              <a:ext cx="569609" cy="866748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Shape 183"/>
            <p:cNvGrpSpPr/>
            <p:nvPr/>
          </p:nvGrpSpPr>
          <p:grpSpPr>
            <a:xfrm>
              <a:off x="104937" y="284815"/>
              <a:ext cx="4856816" cy="3432745"/>
              <a:chOff x="3372785" y="1678898"/>
              <a:chExt cx="4856816" cy="2671573"/>
            </a:xfrm>
          </p:grpSpPr>
          <p:cxnSp>
            <p:nvCxnSpPr>
              <p:cNvPr id="184" name="Shape 184"/>
              <p:cNvCxnSpPr/>
              <p:nvPr/>
            </p:nvCxnSpPr>
            <p:spPr>
              <a:xfrm rot="10800000" flipH="1">
                <a:off x="3582648" y="2998032"/>
                <a:ext cx="4497048" cy="59960"/>
              </a:xfrm>
              <a:prstGeom prst="straightConnector1">
                <a:avLst/>
              </a:prstGeom>
              <a:noFill/>
              <a:ln w="76200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5" name="Shape 185"/>
              <p:cNvSpPr/>
              <p:nvPr/>
            </p:nvSpPr>
            <p:spPr>
              <a:xfrm>
                <a:off x="3372785" y="3705894"/>
                <a:ext cx="434717" cy="64457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95E8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6" name="Shape 186"/>
              <p:cNvCxnSpPr/>
              <p:nvPr/>
            </p:nvCxnSpPr>
            <p:spPr>
              <a:xfrm>
                <a:off x="3597637" y="3057992"/>
                <a:ext cx="0" cy="644576"/>
              </a:xfrm>
              <a:prstGeom prst="straightConnector1">
                <a:avLst/>
              </a:prstGeom>
              <a:noFill/>
              <a:ln w="76200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7" name="Shape 187"/>
              <p:cNvSpPr/>
              <p:nvPr/>
            </p:nvSpPr>
            <p:spPr>
              <a:xfrm>
                <a:off x="4931764" y="3702569"/>
                <a:ext cx="434717" cy="64457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95E8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8" name="Shape 188"/>
              <p:cNvCxnSpPr/>
              <p:nvPr/>
            </p:nvCxnSpPr>
            <p:spPr>
              <a:xfrm>
                <a:off x="5156614" y="3057992"/>
                <a:ext cx="0" cy="644576"/>
              </a:xfrm>
              <a:prstGeom prst="straightConnector1">
                <a:avLst/>
              </a:prstGeom>
              <a:noFill/>
              <a:ln w="76200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Shape 189"/>
              <p:cNvCxnSpPr/>
              <p:nvPr/>
            </p:nvCxnSpPr>
            <p:spPr>
              <a:xfrm>
                <a:off x="6970428" y="2998032"/>
                <a:ext cx="0" cy="644576"/>
              </a:xfrm>
              <a:prstGeom prst="straightConnector1">
                <a:avLst/>
              </a:prstGeom>
              <a:noFill/>
              <a:ln w="76200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0" name="Shape 190"/>
              <p:cNvSpPr/>
              <p:nvPr/>
            </p:nvSpPr>
            <p:spPr>
              <a:xfrm>
                <a:off x="4047344" y="1738858"/>
                <a:ext cx="434717" cy="64457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95E8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6071016" y="1738858"/>
                <a:ext cx="434717" cy="64457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95E8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7794885" y="1678898"/>
                <a:ext cx="434717" cy="644576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95E8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3" name="Shape 193"/>
              <p:cNvCxnSpPr/>
              <p:nvPr/>
            </p:nvCxnSpPr>
            <p:spPr>
              <a:xfrm>
                <a:off x="4257205" y="2383434"/>
                <a:ext cx="0" cy="644576"/>
              </a:xfrm>
              <a:prstGeom prst="straightConnector1">
                <a:avLst/>
              </a:prstGeom>
              <a:noFill/>
              <a:ln w="76200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Shape 194"/>
              <p:cNvCxnSpPr/>
              <p:nvPr/>
            </p:nvCxnSpPr>
            <p:spPr>
              <a:xfrm>
                <a:off x="6295867" y="2383434"/>
                <a:ext cx="0" cy="644576"/>
              </a:xfrm>
              <a:prstGeom prst="straightConnector1">
                <a:avLst/>
              </a:prstGeom>
              <a:noFill/>
              <a:ln w="76200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Shape 195"/>
              <p:cNvCxnSpPr/>
              <p:nvPr/>
            </p:nvCxnSpPr>
            <p:spPr>
              <a:xfrm>
                <a:off x="8034727" y="2323474"/>
                <a:ext cx="0" cy="644576"/>
              </a:xfrm>
              <a:prstGeom prst="straightConnector1">
                <a:avLst/>
              </a:prstGeom>
              <a:noFill/>
              <a:ln w="76200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96" name="Shape 196"/>
          <p:cNvGrpSpPr/>
          <p:nvPr/>
        </p:nvGrpSpPr>
        <p:grpSpPr>
          <a:xfrm>
            <a:off x="4811953" y="1273299"/>
            <a:ext cx="3189048" cy="3527301"/>
            <a:chOff x="544752" y="0"/>
            <a:chExt cx="3787295" cy="4175739"/>
          </a:xfrm>
        </p:grpSpPr>
        <p:sp>
          <p:nvSpPr>
            <p:cNvPr id="197" name="Shape 197"/>
            <p:cNvSpPr/>
            <p:nvPr/>
          </p:nvSpPr>
          <p:spPr>
            <a:xfrm>
              <a:off x="1902738" y="0"/>
              <a:ext cx="1052511" cy="1052511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2056875" y="154136"/>
              <a:ext cx="744237" cy="744237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575"/>
                </a:spcAft>
                <a:buSzPct val="25000"/>
                <a:buNone/>
              </a:pPr>
              <a:r>
                <a:rPr lang="en-US" sz="45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‌</a:t>
              </a:r>
            </a:p>
          </p:txBody>
        </p:sp>
        <p:sp>
          <p:nvSpPr>
            <p:cNvPr id="199" name="Shape 199"/>
            <p:cNvSpPr/>
            <p:nvPr/>
          </p:nvSpPr>
          <p:spPr>
            <a:xfrm rot="1792381">
              <a:off x="2968590" y="740061"/>
              <a:ext cx="283680" cy="35522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3D4E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 txBox="1"/>
            <p:nvPr/>
          </p:nvSpPr>
          <p:spPr>
            <a:xfrm rot="1792381">
              <a:off x="2974244" y="789910"/>
              <a:ext cx="198576" cy="2131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None/>
              </a:pPr>
              <a:endPara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3279535" y="790829"/>
              <a:ext cx="1052511" cy="1052511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3433671" y="944966"/>
              <a:ext cx="744237" cy="744237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575"/>
                </a:spcAft>
                <a:buNone/>
              </a:pPr>
              <a:endParaRPr sz="4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 rot="5400000">
              <a:off x="3666291" y="1921042"/>
              <a:ext cx="278999" cy="35522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3D4E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 txBox="1"/>
            <p:nvPr/>
          </p:nvSpPr>
          <p:spPr>
            <a:xfrm rot="5400000">
              <a:off x="3708140" y="1950236"/>
              <a:ext cx="195298" cy="2131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None/>
              </a:pPr>
              <a:endPara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3279535" y="2369758"/>
              <a:ext cx="1052511" cy="1052511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3433671" y="2523894"/>
              <a:ext cx="744237" cy="744237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575"/>
                </a:spcAft>
                <a:buNone/>
              </a:pPr>
              <a:endParaRPr sz="4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 rot="9029599">
              <a:off x="3019840" y="3091611"/>
              <a:ext cx="252968" cy="35522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3D4E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 txBox="1"/>
            <p:nvPr/>
          </p:nvSpPr>
          <p:spPr>
            <a:xfrm rot="-1770399">
              <a:off x="3090808" y="3143965"/>
              <a:ext cx="177078" cy="2131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None/>
              </a:pPr>
              <a:endPara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1948141" y="3123227"/>
              <a:ext cx="1052511" cy="1052511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2102277" y="3277364"/>
              <a:ext cx="744237" cy="744237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575"/>
                </a:spcAft>
                <a:buNone/>
              </a:pPr>
              <a:endParaRPr sz="4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 rot="-9106136">
              <a:off x="1636649" y="3098972"/>
              <a:ext cx="286386" cy="35522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3D4E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 txBox="1"/>
            <p:nvPr/>
          </p:nvSpPr>
          <p:spPr>
            <a:xfrm rot="1693864">
              <a:off x="1717455" y="3190336"/>
              <a:ext cx="200469" cy="2131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None/>
              </a:pPr>
              <a:endPara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544752" y="2369758"/>
              <a:ext cx="1052511" cy="1052511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698889" y="2523894"/>
              <a:ext cx="744237" cy="744237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575"/>
                </a:spcAft>
                <a:buNone/>
              </a:pPr>
              <a:endParaRPr sz="4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-5400000">
              <a:off x="931507" y="1936835"/>
              <a:ext cx="278999" cy="35522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3D4E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 txBox="1"/>
            <p:nvPr/>
          </p:nvSpPr>
          <p:spPr>
            <a:xfrm rot="-5400000">
              <a:off x="973358" y="2049729"/>
              <a:ext cx="195298" cy="2131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None/>
              </a:pPr>
              <a:endPara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544752" y="790829"/>
              <a:ext cx="1052511" cy="1052511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698889" y="944966"/>
              <a:ext cx="744237" cy="744237"/>
            </a:xfrm>
            <a:prstGeom prst="rect">
              <a:avLst/>
            </a:prstGeom>
            <a:noFill/>
            <a:ln>
              <a:noFill/>
            </a:ln>
          </p:spPr>
          <p:txBody>
            <a:bodyPr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575"/>
                </a:spcAft>
                <a:buNone/>
              </a:pPr>
              <a:endParaRPr sz="4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-1812876">
              <a:off x="1605749" y="747977"/>
              <a:ext cx="275050" cy="35522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3D4E7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 txBox="1"/>
            <p:nvPr/>
          </p:nvSpPr>
          <p:spPr>
            <a:xfrm rot="-1812876">
              <a:off x="1611353" y="839783"/>
              <a:ext cx="192535" cy="2131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25"/>
                </a:spcAft>
                <a:buNone/>
              </a:pPr>
              <a:endParaRPr sz="15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Shape 221"/>
          <p:cNvSpPr/>
          <p:nvPr/>
        </p:nvSpPr>
        <p:spPr>
          <a:xfrm>
            <a:off x="1166173" y="5294900"/>
            <a:ext cx="2930373" cy="668208"/>
          </a:xfrm>
          <a:prstGeom prst="rect">
            <a:avLst/>
          </a:prstGeom>
          <a:solidFill>
            <a:schemeClr val="accent4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বাস</a:t>
            </a: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222" name="Shape 222"/>
          <p:cNvSpPr/>
          <p:nvPr/>
        </p:nvSpPr>
        <p:spPr>
          <a:xfrm>
            <a:off x="5255079" y="5194122"/>
            <a:ext cx="2543628" cy="697235"/>
          </a:xfrm>
          <a:prstGeom prst="rect">
            <a:avLst/>
          </a:prstGeom>
          <a:solidFill>
            <a:schemeClr val="accent6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রিং টপোলজি 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Shape 227"/>
          <p:cNvGrpSpPr/>
          <p:nvPr/>
        </p:nvGrpSpPr>
        <p:grpSpPr>
          <a:xfrm>
            <a:off x="914399" y="947950"/>
            <a:ext cx="3421253" cy="3894661"/>
            <a:chOff x="15689" y="289587"/>
            <a:chExt cx="4015164" cy="3894661"/>
          </a:xfrm>
        </p:grpSpPr>
        <p:sp>
          <p:nvSpPr>
            <p:cNvPr id="228" name="Shape 228"/>
            <p:cNvSpPr/>
            <p:nvPr/>
          </p:nvSpPr>
          <p:spPr>
            <a:xfrm>
              <a:off x="1491405" y="1826694"/>
              <a:ext cx="1154684" cy="1154684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1660506" y="1995794"/>
              <a:ext cx="816484" cy="816484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890"/>
                </a:spcAft>
                <a:buNone/>
              </a:pPr>
              <a:endParaRPr sz="5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 rot="-5501678">
              <a:off x="1854463" y="1609801"/>
              <a:ext cx="383094" cy="51362"/>
            </a:xfrm>
            <a:custGeom>
              <a:avLst/>
              <a:gdLst/>
              <a:ahLst/>
              <a:cxnLst/>
              <a:rect l="0" t="0" r="0" b="0"/>
              <a:pathLst>
                <a:path w="383095" h="51363" extrusionOk="0">
                  <a:moveTo>
                    <a:pt x="0" y="25681"/>
                  </a:moveTo>
                  <a:lnTo>
                    <a:pt x="383095" y="25681"/>
                  </a:lnTo>
                </a:path>
              </a:pathLst>
            </a:cu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 txBox="1"/>
            <p:nvPr/>
          </p:nvSpPr>
          <p:spPr>
            <a:xfrm rot="5298322">
              <a:off x="2036433" y="1625905"/>
              <a:ext cx="19154" cy="1915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None/>
              </a:pPr>
              <a:endParaRPr sz="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1445929" y="289587"/>
              <a:ext cx="1154684" cy="1154684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1615029" y="458687"/>
              <a:ext cx="816484" cy="816484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890"/>
                </a:spcAft>
                <a:buNone/>
              </a:pPr>
              <a:endParaRPr sz="5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 rot="-1186753">
              <a:off x="2602681" y="2129367"/>
              <a:ext cx="316896" cy="51363"/>
            </a:xfrm>
            <a:custGeom>
              <a:avLst/>
              <a:gdLst/>
              <a:ahLst/>
              <a:cxnLst/>
              <a:rect l="0" t="0" r="0" b="0"/>
              <a:pathLst>
                <a:path w="316896" h="51363" extrusionOk="0">
                  <a:moveTo>
                    <a:pt x="0" y="25681"/>
                  </a:moveTo>
                  <a:lnTo>
                    <a:pt x="316896" y="25681"/>
                  </a:lnTo>
                </a:path>
              </a:pathLst>
            </a:cu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 txBox="1"/>
            <p:nvPr/>
          </p:nvSpPr>
          <p:spPr>
            <a:xfrm rot="-1186752">
              <a:off x="2753207" y="2147126"/>
              <a:ext cx="15844" cy="1584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None/>
              </a:pPr>
              <a:endParaRPr sz="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876169" y="1328716"/>
              <a:ext cx="1154684" cy="1154684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3045269" y="1497816"/>
              <a:ext cx="816484" cy="816484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890"/>
                </a:spcAft>
                <a:buNone/>
              </a:pPr>
              <a:endParaRPr sz="5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 rot="3307284">
              <a:off x="2332193" y="2979790"/>
              <a:ext cx="311572" cy="51362"/>
            </a:xfrm>
            <a:custGeom>
              <a:avLst/>
              <a:gdLst/>
              <a:ahLst/>
              <a:cxnLst/>
              <a:rect l="0" t="0" r="0" b="0"/>
              <a:pathLst>
                <a:path w="311573" h="51363" extrusionOk="0">
                  <a:moveTo>
                    <a:pt x="0" y="25681"/>
                  </a:moveTo>
                  <a:lnTo>
                    <a:pt x="311573" y="25681"/>
                  </a:lnTo>
                </a:path>
              </a:pathLst>
            </a:cu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 txBox="1"/>
            <p:nvPr/>
          </p:nvSpPr>
          <p:spPr>
            <a:xfrm rot="3307285">
              <a:off x="2480192" y="2997682"/>
              <a:ext cx="15578" cy="15578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None/>
              </a:pPr>
              <a:endParaRPr sz="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2329871" y="3029563"/>
              <a:ext cx="1154684" cy="1154684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2498971" y="3198663"/>
              <a:ext cx="816484" cy="816484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890"/>
                </a:spcAft>
                <a:buNone/>
              </a:pPr>
              <a:endParaRPr sz="5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 rot="7688756">
              <a:off x="1429025" y="2970040"/>
              <a:ext cx="350030" cy="51362"/>
            </a:xfrm>
            <a:custGeom>
              <a:avLst/>
              <a:gdLst/>
              <a:ahLst/>
              <a:cxnLst/>
              <a:rect l="0" t="0" r="0" b="0"/>
              <a:pathLst>
                <a:path w="350031" h="51363" extrusionOk="0">
                  <a:moveTo>
                    <a:pt x="0" y="25681"/>
                  </a:moveTo>
                  <a:lnTo>
                    <a:pt x="350031" y="25681"/>
                  </a:lnTo>
                </a:path>
              </a:pathLst>
            </a:cu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 txBox="1"/>
            <p:nvPr/>
          </p:nvSpPr>
          <p:spPr>
            <a:xfrm rot="-3111244">
              <a:off x="1595291" y="2986971"/>
              <a:ext cx="17501" cy="17501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None/>
              </a:pPr>
              <a:endParaRPr sz="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561993" y="3010064"/>
              <a:ext cx="1154684" cy="1154684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731093" y="3179164"/>
              <a:ext cx="816484" cy="816484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890"/>
                </a:spcAft>
                <a:buNone/>
              </a:pPr>
              <a:endParaRPr sz="5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 rot="-9681187">
              <a:off x="1129496" y="2129367"/>
              <a:ext cx="402786" cy="51362"/>
            </a:xfrm>
            <a:custGeom>
              <a:avLst/>
              <a:gdLst/>
              <a:ahLst/>
              <a:cxnLst/>
              <a:rect l="0" t="0" r="0" b="0"/>
              <a:pathLst>
                <a:path w="402787" h="51363" extrusionOk="0">
                  <a:moveTo>
                    <a:pt x="0" y="25681"/>
                  </a:moveTo>
                  <a:lnTo>
                    <a:pt x="402787" y="25681"/>
                  </a:lnTo>
                </a:path>
              </a:pathLst>
            </a:custGeom>
            <a:noFill/>
            <a:ln w="25400" cap="flat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 txBox="1"/>
            <p:nvPr/>
          </p:nvSpPr>
          <p:spPr>
            <a:xfrm rot="1118813">
              <a:off x="1320820" y="2144979"/>
              <a:ext cx="20139" cy="20139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None/>
              </a:pPr>
              <a:endParaRPr sz="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15689" y="1328716"/>
              <a:ext cx="1154684" cy="1154684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 txBox="1"/>
            <p:nvPr/>
          </p:nvSpPr>
          <p:spPr>
            <a:xfrm>
              <a:off x="184790" y="1497816"/>
              <a:ext cx="816484" cy="816484"/>
            </a:xfrm>
            <a:prstGeom prst="rect">
              <a:avLst/>
            </a:prstGeom>
            <a:noFill/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890"/>
                </a:spcAft>
                <a:buNone/>
              </a:pPr>
              <a:endParaRPr sz="5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Shape 250"/>
          <p:cNvGrpSpPr/>
          <p:nvPr/>
        </p:nvGrpSpPr>
        <p:grpSpPr>
          <a:xfrm>
            <a:off x="4190998" y="1117050"/>
            <a:ext cx="3505202" cy="3912150"/>
            <a:chOff x="297309" y="811755"/>
            <a:chExt cx="4493834" cy="4213086"/>
          </a:xfrm>
        </p:grpSpPr>
        <p:sp>
          <p:nvSpPr>
            <p:cNvPr id="251" name="Shape 251"/>
            <p:cNvSpPr/>
            <p:nvPr/>
          </p:nvSpPr>
          <p:spPr>
            <a:xfrm>
              <a:off x="3681471" y="2918298"/>
              <a:ext cx="964328" cy="694061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rgbClr val="395E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" name="Shape 252"/>
            <p:cNvGrpSpPr/>
            <p:nvPr/>
          </p:nvGrpSpPr>
          <p:grpSpPr>
            <a:xfrm>
              <a:off x="297309" y="811755"/>
              <a:ext cx="4493834" cy="4213086"/>
              <a:chOff x="316764" y="782198"/>
              <a:chExt cx="4493834" cy="4213086"/>
            </a:xfrm>
          </p:grpSpPr>
          <p:cxnSp>
            <p:nvCxnSpPr>
              <p:cNvPr id="253" name="Shape 253"/>
              <p:cNvCxnSpPr/>
              <p:nvPr/>
            </p:nvCxnSpPr>
            <p:spPr>
              <a:xfrm rot="10800000" flipH="1">
                <a:off x="3623062" y="2338462"/>
                <a:ext cx="868679" cy="2026919"/>
              </a:xfrm>
              <a:prstGeom prst="straightConnector1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54" name="Shape 254"/>
              <p:cNvGrpSpPr/>
              <p:nvPr/>
            </p:nvGrpSpPr>
            <p:grpSpPr>
              <a:xfrm>
                <a:off x="316764" y="782198"/>
                <a:ext cx="4493834" cy="4213086"/>
                <a:chOff x="385269" y="822959"/>
                <a:chExt cx="2443035" cy="2545079"/>
              </a:xfrm>
            </p:grpSpPr>
            <p:cxnSp>
              <p:nvCxnSpPr>
                <p:cNvPr id="255" name="Shape 255"/>
                <p:cNvCxnSpPr/>
                <p:nvPr/>
              </p:nvCxnSpPr>
              <p:spPr>
                <a:xfrm>
                  <a:off x="670560" y="1082040"/>
                  <a:ext cx="1508759" cy="2026919"/>
                </a:xfrm>
                <a:prstGeom prst="straightConnector1">
                  <a:avLst/>
                </a:prstGeom>
                <a:noFill/>
                <a:ln w="9525" cap="flat">
                  <a:solidFill>
                    <a:srgbClr val="4A7DBB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256" name="Shape 256"/>
                <p:cNvGrpSpPr/>
                <p:nvPr/>
              </p:nvGrpSpPr>
              <p:grpSpPr>
                <a:xfrm>
                  <a:off x="385269" y="822959"/>
                  <a:ext cx="2443035" cy="2545079"/>
                  <a:chOff x="446229" y="777239"/>
                  <a:chExt cx="2443035" cy="2545079"/>
                </a:xfrm>
              </p:grpSpPr>
              <p:cxnSp>
                <p:nvCxnSpPr>
                  <p:cNvPr id="257" name="Shape 257"/>
                  <p:cNvCxnSpPr/>
                  <p:nvPr/>
                </p:nvCxnSpPr>
                <p:spPr>
                  <a:xfrm rot="10800000" flipH="1">
                    <a:off x="1341120" y="1219199"/>
                    <a:ext cx="350519" cy="746759"/>
                  </a:xfrm>
                  <a:prstGeom prst="straightConnector1">
                    <a:avLst/>
                  </a:prstGeom>
                  <a:noFill/>
                  <a:ln w="9525" cap="flat">
                    <a:solidFill>
                      <a:srgbClr val="4A7DB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258" name="Shape 258"/>
                  <p:cNvSpPr/>
                  <p:nvPr/>
                </p:nvSpPr>
                <p:spPr>
                  <a:xfrm>
                    <a:off x="446229" y="777239"/>
                    <a:ext cx="455680" cy="4419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>
                    <a:solidFill>
                      <a:srgbClr val="395E8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None/>
                    </a:pPr>
                    <a:endParaRPr sz="1800" b="0" i="0" u="none" strike="noStrike" cap="none" baseline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" name="Shape 259"/>
                  <p:cNvSpPr/>
                  <p:nvPr/>
                </p:nvSpPr>
                <p:spPr>
                  <a:xfrm>
                    <a:off x="1516379" y="899159"/>
                    <a:ext cx="510541" cy="4419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>
                    <a:solidFill>
                      <a:srgbClr val="395E8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None/>
                    </a:pPr>
                    <a:endParaRPr sz="1800" b="0" i="0" u="none" strike="noStrike" cap="none" baseline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" name="Shape 260"/>
                  <p:cNvSpPr/>
                  <p:nvPr/>
                </p:nvSpPr>
                <p:spPr>
                  <a:xfrm>
                    <a:off x="1150462" y="1722119"/>
                    <a:ext cx="497633" cy="4419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>
                    <a:solidFill>
                      <a:srgbClr val="395E8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None/>
                    </a:pPr>
                    <a:endParaRPr sz="1800" b="0" i="0" u="none" strike="noStrike" cap="none" baseline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" name="Shape 261"/>
                  <p:cNvSpPr/>
                  <p:nvPr/>
                </p:nvSpPr>
                <p:spPr>
                  <a:xfrm>
                    <a:off x="1937547" y="2880359"/>
                    <a:ext cx="414254" cy="4419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>
                    <a:solidFill>
                      <a:srgbClr val="395E8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None/>
                    </a:pPr>
                    <a:endParaRPr sz="1800" b="0" i="0" u="none" strike="noStrike" cap="none" baseline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" name="Shape 262"/>
                  <p:cNvSpPr/>
                  <p:nvPr/>
                </p:nvSpPr>
                <p:spPr>
                  <a:xfrm>
                    <a:off x="2479796" y="1336845"/>
                    <a:ext cx="409467" cy="44196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>
                    <a:solidFill>
                      <a:srgbClr val="395E8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None/>
                    </a:pPr>
                    <a:endParaRPr sz="1800" b="0" i="0" u="none" strike="noStrike" cap="none" baseline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263" name="Shape 263"/>
          <p:cNvSpPr/>
          <p:nvPr/>
        </p:nvSpPr>
        <p:spPr>
          <a:xfrm>
            <a:off x="1380076" y="5369274"/>
            <a:ext cx="2895600" cy="522515"/>
          </a:xfrm>
          <a:prstGeom prst="rect">
            <a:avLst/>
          </a:prstGeom>
          <a:solidFill>
            <a:srgbClr val="632423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ষ্টার</a:t>
            </a: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64" name="Shape 264"/>
          <p:cNvSpPr/>
          <p:nvPr/>
        </p:nvSpPr>
        <p:spPr>
          <a:xfrm>
            <a:off x="4818026" y="5210773"/>
            <a:ext cx="3205490" cy="568059"/>
          </a:xfrm>
          <a:prstGeom prst="rect">
            <a:avLst/>
          </a:prstGeom>
          <a:solidFill>
            <a:schemeClr val="accent4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ট্রি</a:t>
            </a: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Shape 269"/>
          <p:cNvGrpSpPr/>
          <p:nvPr/>
        </p:nvGrpSpPr>
        <p:grpSpPr>
          <a:xfrm>
            <a:off x="1819563" y="838200"/>
            <a:ext cx="5410608" cy="4191000"/>
            <a:chOff x="5971873" y="2076"/>
            <a:chExt cx="4532977" cy="5020687"/>
          </a:xfrm>
        </p:grpSpPr>
        <p:grpSp>
          <p:nvGrpSpPr>
            <p:cNvPr id="270" name="Shape 270"/>
            <p:cNvGrpSpPr/>
            <p:nvPr/>
          </p:nvGrpSpPr>
          <p:grpSpPr>
            <a:xfrm>
              <a:off x="5971873" y="2076"/>
              <a:ext cx="4532977" cy="5020687"/>
              <a:chOff x="1393616" y="2076"/>
              <a:chExt cx="4532977" cy="5020687"/>
            </a:xfrm>
          </p:grpSpPr>
          <p:sp>
            <p:nvSpPr>
              <p:cNvPr id="271" name="Shape 271"/>
              <p:cNvSpPr/>
              <p:nvPr/>
            </p:nvSpPr>
            <p:spPr>
              <a:xfrm>
                <a:off x="1694521" y="568247"/>
                <a:ext cx="3887792" cy="3887792"/>
              </a:xfrm>
              <a:prstGeom prst="blockArc">
                <a:avLst>
                  <a:gd name="adj1" fmla="val 12639406"/>
                  <a:gd name="adj2" fmla="val 16258588"/>
                  <a:gd name="adj3" fmla="val 4522"/>
                </a:avLst>
              </a:prstGeom>
              <a:solidFill>
                <a:srgbClr val="C3D4E7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1710528" y="540716"/>
                <a:ext cx="3887792" cy="3887792"/>
              </a:xfrm>
              <a:prstGeom prst="blockArc">
                <a:avLst>
                  <a:gd name="adj1" fmla="val 8941616"/>
                  <a:gd name="adj2" fmla="val 12581784"/>
                  <a:gd name="adj3" fmla="val 4522"/>
                </a:avLst>
              </a:prstGeom>
              <a:solidFill>
                <a:srgbClr val="C3D4E7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1726899" y="568522"/>
                <a:ext cx="3887792" cy="3887792"/>
              </a:xfrm>
              <a:prstGeom prst="blockArc">
                <a:avLst>
                  <a:gd name="adj1" fmla="val 5400000"/>
                  <a:gd name="adj2" fmla="val 9000000"/>
                  <a:gd name="adj3" fmla="val 4522"/>
                </a:avLst>
              </a:prstGeom>
              <a:solidFill>
                <a:srgbClr val="C3D4E7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1726899" y="568522"/>
                <a:ext cx="3887792" cy="3887792"/>
              </a:xfrm>
              <a:prstGeom prst="blockArc">
                <a:avLst>
                  <a:gd name="adj1" fmla="val 1800000"/>
                  <a:gd name="adj2" fmla="val 5400000"/>
                  <a:gd name="adj3" fmla="val 4522"/>
                </a:avLst>
              </a:prstGeom>
              <a:solidFill>
                <a:srgbClr val="C3D4E7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1726899" y="568522"/>
                <a:ext cx="3887792" cy="3887792"/>
              </a:xfrm>
              <a:prstGeom prst="blockArc">
                <a:avLst>
                  <a:gd name="adj1" fmla="val 19800000"/>
                  <a:gd name="adj2" fmla="val 1800000"/>
                  <a:gd name="adj3" fmla="val 4522"/>
                </a:avLst>
              </a:prstGeom>
              <a:solidFill>
                <a:srgbClr val="C3D4E7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1726899" y="568522"/>
                <a:ext cx="3887792" cy="3887792"/>
              </a:xfrm>
              <a:prstGeom prst="blockArc">
                <a:avLst>
                  <a:gd name="adj1" fmla="val 16200000"/>
                  <a:gd name="adj2" fmla="val 19800000"/>
                  <a:gd name="adj3" fmla="val 4522"/>
                </a:avLst>
              </a:prstGeom>
              <a:solidFill>
                <a:srgbClr val="C3D4E7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3528303" y="2284446"/>
                <a:ext cx="284983" cy="455947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8" name="Shape 278"/>
              <p:cNvSpPr txBox="1"/>
              <p:nvPr/>
            </p:nvSpPr>
            <p:spPr>
              <a:xfrm>
                <a:off x="3570039" y="2351217"/>
                <a:ext cx="201514" cy="322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350" tIns="6350" rIns="6350" bIns="63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175"/>
                  </a:spcAft>
                  <a:buNone/>
                </a:pPr>
                <a:endParaRPr sz="5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3060400" y="2076"/>
                <a:ext cx="1220789" cy="1220789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0" name="Shape 280"/>
              <p:cNvSpPr txBox="1"/>
              <p:nvPr/>
            </p:nvSpPr>
            <p:spPr>
              <a:xfrm>
                <a:off x="3239182" y="180856"/>
                <a:ext cx="863228" cy="863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4750" tIns="64750" rIns="64750" bIns="647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1785"/>
                  </a:spcAft>
                  <a:buNone/>
                </a:pPr>
                <a:endParaRPr sz="5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4705803" y="952050"/>
                <a:ext cx="1220789" cy="1220789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2" name="Shape 282"/>
              <p:cNvSpPr txBox="1"/>
              <p:nvPr/>
            </p:nvSpPr>
            <p:spPr>
              <a:xfrm>
                <a:off x="4884585" y="1130832"/>
                <a:ext cx="863228" cy="863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4750" tIns="64750" rIns="64750" bIns="647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1785"/>
                  </a:spcAft>
                  <a:buNone/>
                </a:pPr>
                <a:endParaRPr sz="5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4705803" y="2851999"/>
                <a:ext cx="1220789" cy="1220789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4" name="Shape 284"/>
              <p:cNvSpPr txBox="1"/>
              <p:nvPr/>
            </p:nvSpPr>
            <p:spPr>
              <a:xfrm>
                <a:off x="4884585" y="3030780"/>
                <a:ext cx="863228" cy="863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4750" tIns="64750" rIns="64750" bIns="647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1785"/>
                  </a:spcAft>
                  <a:buNone/>
                </a:pPr>
                <a:endParaRPr sz="5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3060400" y="3801973"/>
                <a:ext cx="1220789" cy="1220789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6" name="Shape 286"/>
              <p:cNvSpPr txBox="1"/>
              <p:nvPr/>
            </p:nvSpPr>
            <p:spPr>
              <a:xfrm>
                <a:off x="3239182" y="3980753"/>
                <a:ext cx="863228" cy="863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4750" tIns="64750" rIns="64750" bIns="647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1785"/>
                  </a:spcAft>
                  <a:buNone/>
                </a:pPr>
                <a:endParaRPr sz="5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1414996" y="2851999"/>
                <a:ext cx="1220789" cy="1220789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8" name="Shape 288"/>
              <p:cNvSpPr txBox="1"/>
              <p:nvPr/>
            </p:nvSpPr>
            <p:spPr>
              <a:xfrm>
                <a:off x="1593778" y="3030780"/>
                <a:ext cx="863228" cy="863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4750" tIns="64750" rIns="64750" bIns="647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1785"/>
                  </a:spcAft>
                  <a:buNone/>
                </a:pPr>
                <a:endParaRPr sz="5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1393616" y="932975"/>
                <a:ext cx="1220789" cy="1220789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0" name="Shape 290"/>
              <p:cNvSpPr txBox="1"/>
              <p:nvPr/>
            </p:nvSpPr>
            <p:spPr>
              <a:xfrm>
                <a:off x="1572396" y="1111757"/>
                <a:ext cx="863228" cy="863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4750" tIns="64750" rIns="64750" bIns="647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1785"/>
                  </a:spcAft>
                  <a:buNone/>
                </a:pPr>
                <a:endParaRPr sz="51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Shape 291"/>
            <p:cNvGrpSpPr/>
            <p:nvPr/>
          </p:nvGrpSpPr>
          <p:grpSpPr>
            <a:xfrm>
              <a:off x="6828816" y="1013579"/>
              <a:ext cx="2782110" cy="2877485"/>
              <a:chOff x="6828816" y="1013579"/>
              <a:chExt cx="2782110" cy="2877485"/>
            </a:xfrm>
          </p:grpSpPr>
          <p:cxnSp>
            <p:nvCxnSpPr>
              <p:cNvPr id="292" name="Shape 292"/>
              <p:cNvCxnSpPr/>
              <p:nvPr/>
            </p:nvCxnSpPr>
            <p:spPr>
              <a:xfrm rot="10800000" flipH="1">
                <a:off x="7179013" y="1926077"/>
                <a:ext cx="2217905" cy="1181431"/>
              </a:xfrm>
              <a:prstGeom prst="straightConnector1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Shape 293"/>
              <p:cNvCxnSpPr/>
              <p:nvPr/>
            </p:nvCxnSpPr>
            <p:spPr>
              <a:xfrm flipH="1">
                <a:off x="8249054" y="1240632"/>
                <a:ext cx="19455" cy="2650431"/>
              </a:xfrm>
              <a:prstGeom prst="straightConnector1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Shape 294"/>
              <p:cNvCxnSpPr/>
              <p:nvPr/>
            </p:nvCxnSpPr>
            <p:spPr>
              <a:xfrm>
                <a:off x="7179013" y="1745192"/>
                <a:ext cx="2217905" cy="1581667"/>
              </a:xfrm>
              <a:prstGeom prst="straightConnector1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Shape 295"/>
              <p:cNvCxnSpPr/>
              <p:nvPr/>
            </p:nvCxnSpPr>
            <p:spPr>
              <a:xfrm rot="10800000" flipH="1">
                <a:off x="8504200" y="1926077"/>
                <a:ext cx="1106727" cy="1964987"/>
              </a:xfrm>
              <a:prstGeom prst="straightConnector1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Shape 296"/>
              <p:cNvCxnSpPr/>
              <p:nvPr/>
            </p:nvCxnSpPr>
            <p:spPr>
              <a:xfrm rot="10800000">
                <a:off x="7179012" y="1543369"/>
                <a:ext cx="2217905" cy="0"/>
              </a:xfrm>
              <a:prstGeom prst="straightConnector1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Shape 297"/>
              <p:cNvCxnSpPr/>
              <p:nvPr/>
            </p:nvCxnSpPr>
            <p:spPr>
              <a:xfrm>
                <a:off x="7179013" y="1543369"/>
                <a:ext cx="783885" cy="2347694"/>
              </a:xfrm>
              <a:prstGeom prst="straightConnector1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Shape 298"/>
              <p:cNvCxnSpPr/>
              <p:nvPr/>
            </p:nvCxnSpPr>
            <p:spPr>
              <a:xfrm>
                <a:off x="8504200" y="1013579"/>
                <a:ext cx="1106727" cy="1904719"/>
              </a:xfrm>
              <a:prstGeom prst="straightConnector1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Shape 299"/>
              <p:cNvCxnSpPr/>
              <p:nvPr/>
            </p:nvCxnSpPr>
            <p:spPr>
              <a:xfrm flipH="1">
                <a:off x="6828816" y="1013579"/>
                <a:ext cx="1134083" cy="1904719"/>
              </a:xfrm>
              <a:prstGeom prst="straightConnector1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Shape 300"/>
              <p:cNvCxnSpPr/>
              <p:nvPr/>
            </p:nvCxnSpPr>
            <p:spPr>
              <a:xfrm>
                <a:off x="6867728" y="2918298"/>
                <a:ext cx="2529190" cy="694061"/>
              </a:xfrm>
              <a:prstGeom prst="straightConnector1">
                <a:avLst/>
              </a:pr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1" name="Shape 301"/>
          <p:cNvSpPr/>
          <p:nvPr/>
        </p:nvSpPr>
        <p:spPr>
          <a:xfrm>
            <a:off x="1994521" y="5361401"/>
            <a:ext cx="5326743" cy="783770"/>
          </a:xfrm>
          <a:prstGeom prst="rect">
            <a:avLst/>
          </a:prstGeom>
          <a:solidFill>
            <a:schemeClr val="accent2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মেশ টপোলজি 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ctrTitle"/>
          </p:nvPr>
        </p:nvSpPr>
        <p:spPr>
          <a:xfrm>
            <a:off x="2286000" y="1177604"/>
            <a:ext cx="4495800" cy="1470024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EEEEE"/>
              </a:gs>
            </a:gsLst>
            <a:lin ang="16200000" scaled="0"/>
          </a:gra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দলগত  কাজ 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সময়ঃ ১০ মিনিট </a:t>
            </a:r>
          </a:p>
        </p:txBody>
      </p:sp>
      <p:sp>
        <p:nvSpPr>
          <p:cNvPr id="307" name="Shape 307"/>
          <p:cNvSpPr/>
          <p:nvPr/>
        </p:nvSpPr>
        <p:spPr>
          <a:xfrm>
            <a:off x="890935" y="3131264"/>
            <a:ext cx="7391399" cy="1676399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টপোলজিগুলোর</a:t>
            </a:r>
            <a:r>
              <a:rPr lang="en-US" sz="48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800" b="1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বৈশিষ্ট্য</a:t>
            </a:r>
            <a:r>
              <a:rPr lang="en-US" sz="48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800" b="1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বর্ণনা</a:t>
            </a:r>
            <a:r>
              <a:rPr lang="en-US" sz="48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কর</a:t>
            </a:r>
            <a:r>
              <a:rPr lang="en-US" sz="48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4489679" y="4468192"/>
            <a:ext cx="3494961" cy="84616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মেশ টপোলজি </a:t>
            </a:r>
          </a:p>
        </p:txBody>
      </p:sp>
      <p:sp>
        <p:nvSpPr>
          <p:cNvPr id="313" name="Shape 313"/>
          <p:cNvSpPr/>
          <p:nvPr/>
        </p:nvSpPr>
        <p:spPr>
          <a:xfrm>
            <a:off x="4489679" y="5425621"/>
            <a:ext cx="3477903" cy="7392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সংকর টপোলজি </a:t>
            </a:r>
          </a:p>
        </p:txBody>
      </p:sp>
      <p:sp>
        <p:nvSpPr>
          <p:cNvPr id="314" name="Shape 314"/>
          <p:cNvSpPr/>
          <p:nvPr/>
        </p:nvSpPr>
        <p:spPr>
          <a:xfrm>
            <a:off x="1371600" y="914400"/>
            <a:ext cx="2676099" cy="4792639"/>
          </a:xfrm>
          <a:prstGeom prst="rightArrowCallout">
            <a:avLst>
              <a:gd name="adj1" fmla="val 12836"/>
              <a:gd name="adj2" fmla="val 80520"/>
              <a:gd name="adj3" fmla="val 15117"/>
              <a:gd name="adj4" fmla="val 64977"/>
            </a:avLst>
          </a:prstGeom>
          <a:solidFill>
            <a:srgbClr val="953734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endParaRPr lang="en-US" sz="60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4533900" y="685286"/>
            <a:ext cx="3477903" cy="824548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বাস টপোলজি </a:t>
            </a:r>
          </a:p>
        </p:txBody>
      </p:sp>
      <p:sp>
        <p:nvSpPr>
          <p:cNvPr id="316" name="Shape 316"/>
          <p:cNvSpPr/>
          <p:nvPr/>
        </p:nvSpPr>
        <p:spPr>
          <a:xfrm>
            <a:off x="4489679" y="3581400"/>
            <a:ext cx="3494963" cy="810905"/>
          </a:xfrm>
          <a:prstGeom prst="roundRect">
            <a:avLst>
              <a:gd name="adj" fmla="val 16667"/>
            </a:avLst>
          </a:prstGeom>
          <a:solidFill>
            <a:srgbClr val="205867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ট্রি টপোলজি </a:t>
            </a:r>
          </a:p>
        </p:txBody>
      </p:sp>
      <p:sp>
        <p:nvSpPr>
          <p:cNvPr id="317" name="Shape 317"/>
          <p:cNvSpPr/>
          <p:nvPr/>
        </p:nvSpPr>
        <p:spPr>
          <a:xfrm>
            <a:off x="4507832" y="2626908"/>
            <a:ext cx="3502924" cy="83080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ষ্টার টপোলজি </a:t>
            </a:r>
          </a:p>
        </p:txBody>
      </p:sp>
      <p:sp>
        <p:nvSpPr>
          <p:cNvPr id="318" name="Shape 318"/>
          <p:cNvSpPr/>
          <p:nvPr/>
        </p:nvSpPr>
        <p:spPr>
          <a:xfrm>
            <a:off x="4532853" y="1680718"/>
            <a:ext cx="3477903" cy="763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রিং টপোলজি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609600" y="865498"/>
            <a:ext cx="2349687" cy="824548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বাস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24" name="Shape 324"/>
          <p:cNvSpPr/>
          <p:nvPr/>
        </p:nvSpPr>
        <p:spPr>
          <a:xfrm>
            <a:off x="797656" y="4980574"/>
            <a:ext cx="2362200" cy="830807"/>
          </a:xfrm>
          <a:prstGeom prst="roundRect">
            <a:avLst>
              <a:gd name="adj" fmla="val 16667"/>
            </a:avLst>
          </a:prstGeom>
          <a:solidFill>
            <a:srgbClr val="632423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স্টার টপোলজি </a:t>
            </a:r>
          </a:p>
        </p:txBody>
      </p:sp>
      <p:sp>
        <p:nvSpPr>
          <p:cNvPr id="325" name="Shape 325"/>
          <p:cNvSpPr/>
          <p:nvPr/>
        </p:nvSpPr>
        <p:spPr>
          <a:xfrm>
            <a:off x="609600" y="3352800"/>
            <a:ext cx="2689177" cy="763137"/>
          </a:xfrm>
          <a:prstGeom prst="roundRect">
            <a:avLst>
              <a:gd name="adj" fmla="val 16667"/>
            </a:avLst>
          </a:prstGeom>
          <a:solidFill>
            <a:srgbClr val="5F497A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রিং টপোলজি </a:t>
            </a:r>
          </a:p>
        </p:txBody>
      </p:sp>
      <p:sp>
        <p:nvSpPr>
          <p:cNvPr id="326" name="Shape 326"/>
          <p:cNvSpPr/>
          <p:nvPr/>
        </p:nvSpPr>
        <p:spPr>
          <a:xfrm>
            <a:off x="3305811" y="647556"/>
            <a:ext cx="4648200" cy="1260431"/>
          </a:xfrm>
          <a:prstGeom prst="rect">
            <a:avLst/>
          </a:prstGeom>
          <a:solidFill>
            <a:srgbClr val="938953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অনেকগুলো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কম্পিউটারকে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একটি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নির্দিষ্ট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ডাটা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পথের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সংঙ্গে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সংযুক্ত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করাকে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বাস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বলে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যে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কোন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কম্পিউটার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অন্য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যে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কোন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কম্পিউটারে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সংকেত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বা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ডাটা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প্রেরণ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করতে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পারে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ডাটা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চলাচলের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পথ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থাকে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অভিন্ন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  </a:t>
            </a:r>
          </a:p>
        </p:txBody>
      </p:sp>
      <p:sp>
        <p:nvSpPr>
          <p:cNvPr id="327" name="Shape 327"/>
          <p:cNvSpPr/>
          <p:nvPr/>
        </p:nvSpPr>
        <p:spPr>
          <a:xfrm>
            <a:off x="3411415" y="2285308"/>
            <a:ext cx="4648200" cy="2042434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রিং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হলো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গোলাকার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বৃত্তের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মতো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রিং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টপোলজিতে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প্রত্যেকটা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কম্পিউটার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অন্য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দুটো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কম্পিউটারের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সাথে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যুক্ত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একটি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নির্দষ্ট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পথে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ডাটা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চলাচল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করে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  </a:t>
            </a:r>
          </a:p>
        </p:txBody>
      </p:sp>
      <p:sp>
        <p:nvSpPr>
          <p:cNvPr id="328" name="Shape 328"/>
          <p:cNvSpPr/>
          <p:nvPr/>
        </p:nvSpPr>
        <p:spPr>
          <a:xfrm>
            <a:off x="3429000" y="4705064"/>
            <a:ext cx="4648200" cy="1238536"/>
          </a:xfrm>
          <a:prstGeom prst="rect">
            <a:avLst/>
          </a:prstGeom>
          <a:solidFill>
            <a:srgbClr val="4F6128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কোন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নেটওয়ার্কের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সবগুলো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কম্পিউটার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যদি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একটা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কেব্দ্রীয়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হাবের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সাথে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যুক্ত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থাকে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তাহাকে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স্টার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বলে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নেটওয়ার্কে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একটি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কম্পিউটার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নষ্ট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হলেও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বাকী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নেটওয়ার্ক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সচল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থাকে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609600" y="3010472"/>
            <a:ext cx="2362200" cy="84616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মেশ টপোলজি </a:t>
            </a:r>
          </a:p>
        </p:txBody>
      </p:sp>
      <p:sp>
        <p:nvSpPr>
          <p:cNvPr id="334" name="Shape 334"/>
          <p:cNvSpPr/>
          <p:nvPr/>
        </p:nvSpPr>
        <p:spPr>
          <a:xfrm>
            <a:off x="625920" y="5229882"/>
            <a:ext cx="2514599" cy="7392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সংকর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35" name="Shape 335"/>
          <p:cNvSpPr/>
          <p:nvPr/>
        </p:nvSpPr>
        <p:spPr>
          <a:xfrm>
            <a:off x="762000" y="838200"/>
            <a:ext cx="2209800" cy="810905"/>
          </a:xfrm>
          <a:prstGeom prst="roundRect">
            <a:avLst>
              <a:gd name="adj" fmla="val 16667"/>
            </a:avLst>
          </a:prstGeom>
          <a:solidFill>
            <a:srgbClr val="205867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ট্রি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36" name="Shape 336"/>
          <p:cNvSpPr/>
          <p:nvPr/>
        </p:nvSpPr>
        <p:spPr>
          <a:xfrm>
            <a:off x="3237927" y="685800"/>
            <a:ext cx="4763073" cy="1600199"/>
          </a:xfrm>
          <a:prstGeom prst="rect">
            <a:avLst/>
          </a:prstGeom>
          <a:solidFill>
            <a:srgbClr val="953734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ট্রি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অনেকটা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গাছের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শাখা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প্রশাখার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মতো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দেখতে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অনেকটা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স্টার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মতো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বা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একাধিক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কম্পিউটার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হোস্ট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সাথে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যুক্ত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থাকে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</a:p>
        </p:txBody>
      </p:sp>
      <p:sp>
        <p:nvSpPr>
          <p:cNvPr id="337" name="Shape 337"/>
          <p:cNvSpPr/>
          <p:nvPr/>
        </p:nvSpPr>
        <p:spPr>
          <a:xfrm>
            <a:off x="3237927" y="2467403"/>
            <a:ext cx="4763073" cy="2026124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মেশ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টপোলজিতে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প্রতিটি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কম্পিউটার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পারস্পরিকভাবে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সংযুক্ত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থাকে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টপোলজিতে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কোন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কেন্দ্রীয়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বা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হোস্ট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কুম্পিউটার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থাকেনা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</a:p>
        </p:txBody>
      </p:sp>
      <p:sp>
        <p:nvSpPr>
          <p:cNvPr id="338" name="Shape 338"/>
          <p:cNvSpPr/>
          <p:nvPr/>
        </p:nvSpPr>
        <p:spPr>
          <a:xfrm>
            <a:off x="3237927" y="4667535"/>
            <a:ext cx="4763073" cy="1504665"/>
          </a:xfrm>
          <a:prstGeom prst="rect">
            <a:avLst/>
          </a:prstGeom>
          <a:solidFill>
            <a:srgbClr val="974806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একটি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সাথে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সব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কাজ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করতে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পারেনা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তাই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কয়েকটি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সাথ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করে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যে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তৈরী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করা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হয়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তাহাকে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সংকর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বলে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524000" y="1676400"/>
            <a:ext cx="5943600" cy="3809999"/>
          </a:xfrm>
          <a:prstGeom prst="rect">
            <a:avLst/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95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শ্রেণিঃ</a:t>
            </a:r>
            <a: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5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অষ্টম</a:t>
            </a:r>
            <a: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বিষয়ঃ</a:t>
            </a:r>
            <a: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5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তথ্য</a:t>
            </a:r>
            <a: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ও </a:t>
            </a:r>
            <a:r>
              <a:rPr lang="en-US" sz="395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যোগাযোগ</a:t>
            </a:r>
            <a: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5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প্রযুক্তি</a:t>
            </a:r>
            <a: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অধ্যায়ঃ</a:t>
            </a:r>
            <a: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02 (পাঠ-৯)   </a:t>
            </a:r>
            <a:b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95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95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95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776634" y="615971"/>
            <a:ext cx="6629400" cy="64277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>
            <a:solidFill>
              <a:srgbClr val="8C3A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মূল্যায়ন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776634" y="1322431"/>
            <a:ext cx="7620001" cy="990599"/>
          </a:xfrm>
          <a:prstGeom prst="rect">
            <a:avLst/>
          </a:prstGeom>
          <a:solidFill>
            <a:srgbClr val="92D05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Noto Symbol"/>
              <a:buChar char="❑"/>
            </a:pPr>
            <a:r>
              <a:rPr lang="en-US" sz="20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2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কী</a:t>
            </a:r>
            <a:r>
              <a:rPr lang="en-US" sz="2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(ক)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প্রিন্টারের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সংগঠন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(খ)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তারের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সংগঠন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(গ)  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নেটওয়ার্কের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সংগঠন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45" name="Shape 345"/>
          <p:cNvSpPr/>
          <p:nvPr/>
        </p:nvSpPr>
        <p:spPr>
          <a:xfrm>
            <a:off x="723897" y="2397835"/>
            <a:ext cx="7848600" cy="1004248"/>
          </a:xfrm>
          <a:prstGeom prst="rect">
            <a:avLst/>
          </a:prstGeom>
          <a:solidFill>
            <a:schemeClr val="accent2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লোকাল এরিয়া নেটওয়ার্কের প্রধানত কয়টি সংগঠন রয়েছে?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(ক)  ৬টি         (খ)  ৪টি        (গ) ২টি         (ঘ) ৮টি </a:t>
            </a:r>
          </a:p>
        </p:txBody>
      </p:sp>
      <p:sp>
        <p:nvSpPr>
          <p:cNvPr id="346" name="Shape 346"/>
          <p:cNvSpPr/>
          <p:nvPr/>
        </p:nvSpPr>
        <p:spPr>
          <a:xfrm>
            <a:off x="685797" y="3485460"/>
            <a:ext cx="7924801" cy="990599"/>
          </a:xfrm>
          <a:prstGeom prst="rect">
            <a:avLst/>
          </a:prstGeom>
          <a:solidFill>
            <a:srgbClr val="974806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Noto Symbol"/>
              <a:buChar char="❑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তৈরী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হয়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(ক)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তারের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সাহায্যে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(খ) 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বেতারের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সাহায্যে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(গ )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একটিও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না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(ঘ) </a:t>
            </a:r>
            <a:r>
              <a:rPr lang="en-US" sz="2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উভয়টি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347" name="Shape 347"/>
          <p:cNvSpPr/>
          <p:nvPr/>
        </p:nvSpPr>
        <p:spPr>
          <a:xfrm>
            <a:off x="685799" y="4556080"/>
            <a:ext cx="7924801" cy="990599"/>
          </a:xfrm>
          <a:prstGeom prst="rect">
            <a:avLst/>
          </a:prstGeom>
          <a:solidFill>
            <a:srgbClr val="3F315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তৈরী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হয়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(ক) 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তারের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সাহায্যে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(খ)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বেতারের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সাহায্যে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(গ)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একটিও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না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(ঘ)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উভয়টি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48" name="Shape 348"/>
          <p:cNvSpPr/>
          <p:nvPr/>
        </p:nvSpPr>
        <p:spPr>
          <a:xfrm>
            <a:off x="685797" y="5694520"/>
            <a:ext cx="7924801" cy="541884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Noto Symbol"/>
              <a:buChar char="❑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নেটওয়ার্কের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মাধ্যম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কত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ধরনের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(ক) ৮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ধরনের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(খ) ৬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ধরনের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(গ) ৪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ধরনের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(ঘ)   ২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ধরনের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49" name="Shape 349"/>
          <p:cNvSpPr/>
          <p:nvPr/>
        </p:nvSpPr>
        <p:spPr>
          <a:xfrm>
            <a:off x="4381497" y="1644002"/>
            <a:ext cx="533399" cy="495299"/>
          </a:xfrm>
          <a:prstGeom prst="ellipse">
            <a:avLst/>
          </a:prstGeom>
          <a:solidFill>
            <a:srgbClr val="FF000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6324600" y="6012690"/>
            <a:ext cx="533399" cy="495299"/>
          </a:xfrm>
          <a:prstGeom prst="ellipse">
            <a:avLst/>
          </a:prstGeom>
          <a:solidFill>
            <a:srgbClr val="FF000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1028700" y="5033795"/>
            <a:ext cx="533399" cy="495299"/>
          </a:xfrm>
          <a:prstGeom prst="ellipse">
            <a:avLst/>
          </a:prstGeom>
          <a:solidFill>
            <a:srgbClr val="FF000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2590800" y="3740384"/>
            <a:ext cx="533399" cy="495299"/>
          </a:xfrm>
          <a:prstGeom prst="ellipse">
            <a:avLst/>
          </a:prstGeom>
          <a:solidFill>
            <a:srgbClr val="FF000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1028700" y="2710786"/>
            <a:ext cx="533399" cy="495299"/>
          </a:xfrm>
          <a:prstGeom prst="ellipse">
            <a:avLst/>
          </a:prstGeom>
          <a:solidFill>
            <a:srgbClr val="FF0000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ctrTitle"/>
          </p:nvPr>
        </p:nvSpPr>
        <p:spPr>
          <a:xfrm>
            <a:off x="1371599" y="959112"/>
            <a:ext cx="6400799" cy="841374"/>
          </a:xfrm>
          <a:prstGeom prst="rect">
            <a:avLst/>
          </a:prstGeom>
          <a:solidFill>
            <a:schemeClr val="accent2"/>
          </a:solidFill>
          <a:ln w="25400" cap="flat">
            <a:solidFill>
              <a:srgbClr val="8C3A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বাড়ির কাজ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subTitle" idx="1"/>
          </p:nvPr>
        </p:nvSpPr>
        <p:spPr>
          <a:xfrm>
            <a:off x="685800" y="3200400"/>
            <a:ext cx="8001000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030A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360" name="Shape 360"/>
          <p:cNvSpPr/>
          <p:nvPr/>
        </p:nvSpPr>
        <p:spPr>
          <a:xfrm>
            <a:off x="800100" y="2590800"/>
            <a:ext cx="7772399" cy="16763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একটি পোস্টারে টপোলজির ছবি এঁকে আনবে।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53280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          </a:t>
            </a:r>
            <a:r>
              <a:rPr lang="bn-IN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4191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38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290060"/>
            <a:ext cx="1502765" cy="452431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81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876300"/>
            <a:ext cx="2285999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8223" y="1066800"/>
            <a:ext cx="4565177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088730"/>
            <a:ext cx="3505200" cy="4884050"/>
          </a:xfrm>
          <a:prstGeom prst="rect">
            <a:avLst/>
          </a:prstGeom>
          <a:solidFill>
            <a:srgbClr val="FFFF66"/>
          </a:solidFill>
          <a:ln w="76200" cap="flat">
            <a:solidFill>
              <a:srgbClr val="FF3399"/>
            </a:solidFill>
            <a:prstDash val="lgDashDot"/>
            <a:miter/>
            <a:headEnd type="none" w="med" len="med"/>
            <a:tailEnd type="none" w="med" len="med"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4846" y="1088730"/>
            <a:ext cx="3550954" cy="4884050"/>
          </a:xfrm>
          <a:prstGeom prst="rect">
            <a:avLst/>
          </a:prstGeom>
          <a:solidFill>
            <a:srgbClr val="FFFF00"/>
          </a:solidFill>
          <a:ln w="76200" cap="flat">
            <a:solidFill>
              <a:srgbClr val="FF0000"/>
            </a:solidFill>
            <a:prstDash val="dot"/>
            <a:miter/>
            <a:headEnd type="none" w="med" len="med"/>
            <a:tailEnd type="none" w="med" len="med"/>
          </a:ln>
        </p:spPr>
      </p:pic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533400" y="2819400"/>
            <a:ext cx="8229600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4F6128"/>
              </a:buClr>
              <a:buSzPct val="25000"/>
              <a:buFont typeface="Arial"/>
              <a:buNone/>
            </a:pPr>
            <a:r>
              <a:rPr lang="en-US" sz="16600" b="1" i="0" u="none" strike="noStrike" cap="none" baseline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টপোলজি </a:t>
            </a:r>
          </a:p>
        </p:txBody>
      </p:sp>
      <p:sp>
        <p:nvSpPr>
          <p:cNvPr id="116" name="Shape 116"/>
          <p:cNvSpPr/>
          <p:nvPr/>
        </p:nvSpPr>
        <p:spPr>
          <a:xfrm>
            <a:off x="838200" y="1143000"/>
            <a:ext cx="7619999" cy="1066799"/>
          </a:xfrm>
          <a:prstGeom prst="roundRect">
            <a:avLst>
              <a:gd name="adj" fmla="val 16667"/>
            </a:avLst>
          </a:prstGeom>
          <a:solidFill>
            <a:srgbClr val="632423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আজকের</a:t>
            </a:r>
            <a:r>
              <a:rPr lang="en-US" sz="8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পাঠের</a:t>
            </a:r>
            <a:r>
              <a:rPr lang="en-US" sz="8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বিষয়</a:t>
            </a:r>
            <a:endParaRPr lang="en-US" sz="80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2057400" y="838200"/>
            <a:ext cx="4419600" cy="708025"/>
          </a:xfrm>
          <a:prstGeom prst="rect">
            <a:avLst/>
          </a:prstGeom>
          <a:solidFill>
            <a:schemeClr val="dk1"/>
          </a:solidFill>
          <a:ln w="254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এ </a:t>
            </a:r>
            <a:r>
              <a:rPr lang="en-US" sz="4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পাঠ</a:t>
            </a: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শেষে</a:t>
            </a: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শিক্ষার্থীরা</a:t>
            </a: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1447800" y="1828800"/>
            <a:ext cx="7010400" cy="403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03200" algn="l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4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কম্পিউটার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নেটওয়ার্ক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কী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457200" marR="0" lvl="0" indent="-457200" algn="l" rtl="0">
              <a:spcBef>
                <a:spcPts val="80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নেটওয়ার্ক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এর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প্রকারভেদ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বর্ণনা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কর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457200" marR="0" lvl="0" indent="-457200" algn="l" rtl="0">
              <a:spcBef>
                <a:spcPts val="80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টপোলজিগুলো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সনাক্ত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করতে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পারবে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। </a:t>
            </a:r>
          </a:p>
          <a:p>
            <a:pPr marL="457200" marR="0" lvl="0" indent="-457200" algn="l" rtl="0">
              <a:spcBef>
                <a:spcPts val="80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টপোলজিগুলোর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বৈশিষ্ট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বর্ণনা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করতে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 err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পারবে</a:t>
            </a:r>
            <a:r>
              <a:rPr lang="en-US" sz="4000" b="0" i="0" u="none" strike="noStrike" cap="none" baseline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।   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32" y="1066800"/>
            <a:ext cx="7162799" cy="4950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19201"/>
            <a:ext cx="7239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1447800" y="838200"/>
            <a:ext cx="4800600" cy="1089024"/>
          </a:xfrm>
          <a:prstGeom prst="rect">
            <a:avLst/>
          </a:prstGeom>
          <a:gradFill>
            <a:gsLst>
              <a:gs pos="0">
                <a:srgbClr val="BEDBFF"/>
              </a:gs>
              <a:gs pos="35000">
                <a:srgbClr val="D1E5FE"/>
              </a:gs>
              <a:gs pos="100000">
                <a:srgbClr val="EEF5FF"/>
              </a:gs>
            </a:gsLst>
            <a:lin ang="16200000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030A0"/>
              </a:buClr>
              <a:buSzPct val="25000"/>
              <a:buFont typeface="Arial"/>
              <a:buNone/>
            </a:pPr>
            <a:r>
              <a:rPr lang="en-US" sz="6000" b="1" i="0" u="none" strike="noStrike" cap="none" baseline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একক কাজ 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990600" y="3643063"/>
            <a:ext cx="6781799" cy="1921814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2400" b="1" i="0" u="none" strike="noStrike" cap="none" baseline="0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000"/>
              </a:spcBef>
              <a:buClr>
                <a:srgbClr val="002060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কম্পিউটার</a:t>
            </a:r>
            <a:r>
              <a:rPr lang="en-US" sz="48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800" b="1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নেটওয়ার্ক</a:t>
            </a:r>
            <a:r>
              <a:rPr lang="en-US" sz="48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800" b="1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টপোলজি</a:t>
            </a:r>
            <a:r>
              <a:rPr lang="en-US" sz="48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4800" b="1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কী</a:t>
            </a:r>
            <a:r>
              <a:rPr lang="en-US" sz="48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</a:p>
        </p:txBody>
      </p:sp>
      <p:sp>
        <p:nvSpPr>
          <p:cNvPr id="140" name="Shape 140"/>
          <p:cNvSpPr/>
          <p:nvPr/>
        </p:nvSpPr>
        <p:spPr>
          <a:xfrm>
            <a:off x="5105400" y="2259012"/>
            <a:ext cx="3200399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সময়ঃ ৩ মিনিট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76200" y="0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4306244" y="2738314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4353175" y="2859678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65649" y="6236403"/>
            <a:ext cx="9220200" cy="543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মোঃ নাজমুল হক শামীম,জেলা অ্যাম্বেসেডর,জয়পুরহাট।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987</Words>
  <Application>Microsoft Office PowerPoint</Application>
  <PresentationFormat>On-screen Show (4:3)</PresentationFormat>
  <Paragraphs>169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Noto Symbol</vt:lpstr>
      <vt:lpstr>Vrinda</vt:lpstr>
      <vt:lpstr>Office Theme</vt:lpstr>
      <vt:lpstr>PowerPoint Presentation</vt:lpstr>
      <vt:lpstr>শ্রেণিঃ অষ্টম  বিষয়ঃ তথ্য ও যোগাযোগ প্রযুক্তি অধ্যায়ঃ 02 (পাঠ-৯)      </vt:lpstr>
      <vt:lpstr>PowerPoint Presentation</vt:lpstr>
      <vt:lpstr>PowerPoint Presentation</vt:lpstr>
      <vt:lpstr>টপোলজি </vt:lpstr>
      <vt:lpstr>এ পাঠ শেষে শিক্ষার্থীরা-</vt:lpstr>
      <vt:lpstr>PowerPoint Presentation</vt:lpstr>
      <vt:lpstr>PowerPoint Presentation</vt:lpstr>
      <vt:lpstr>একক কাজ </vt:lpstr>
      <vt:lpstr>PowerPoint Presentation</vt:lpstr>
      <vt:lpstr>জোড়ায় কাজ                    </vt:lpstr>
      <vt:lpstr>PowerPoint Presentation</vt:lpstr>
      <vt:lpstr>PowerPoint Presentation</vt:lpstr>
      <vt:lpstr>PowerPoint Presentation</vt:lpstr>
      <vt:lpstr>PowerPoint Presentation</vt:lpstr>
      <vt:lpstr>দলগত  কাজ  সময়ঃ ১০ মিনিট 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সকলকে স্বাগতম ও  ফুলেল শুভেচ্ছা</dc:title>
  <dc:creator>User</dc:creator>
  <cp:lastModifiedBy>User</cp:lastModifiedBy>
  <cp:revision>3</cp:revision>
  <dcterms:modified xsi:type="dcterms:W3CDTF">2021-01-08T12:56:44Z</dcterms:modified>
</cp:coreProperties>
</file>